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2.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3.xml" ContentType="application/vnd.openxmlformats-officedocument.theme+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4.xml" ContentType="application/vnd.openxmlformats-officedocument.theme+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5.xml" ContentType="application/vnd.openxmlformats-officedocument.theme+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notesSlides/notesSlide4.xml" ContentType="application/vnd.openxmlformats-officedocument.presentationml.notesSlide+xml"/>
  <Override PartName="/ppt/tags/tag2.xml" ContentType="application/vnd.openxmlformats-officedocument.presentationml.tags+xml"/>
  <Override PartName="/ppt/notesSlides/notesSlide5.xml" ContentType="application/vnd.openxmlformats-officedocument.presentationml.notesSlide+xml"/>
  <Override PartName="/ppt/tags/tag3.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4.xml" ContentType="application/vnd.openxmlformats-officedocument.presentationml.tags+xml"/>
  <Override PartName="/ppt/notesSlides/notesSlide8.xml" ContentType="application/vnd.openxmlformats-officedocument.presentationml.notesSlide+xml"/>
  <Override PartName="/ppt/tags/tag5.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tags/tag6.xml" ContentType="application/vnd.openxmlformats-officedocument.presentationml.tags+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95" r:id="rId2"/>
    <p:sldMasterId id="2147483710" r:id="rId3"/>
    <p:sldMasterId id="2147483734" r:id="rId4"/>
    <p:sldMasterId id="2147483746" r:id="rId5"/>
    <p:sldMasterId id="2147483767" r:id="rId6"/>
  </p:sldMasterIdLst>
  <p:notesMasterIdLst>
    <p:notesMasterId r:id="rId34"/>
  </p:notesMasterIdLst>
  <p:sldIdLst>
    <p:sldId id="257" r:id="rId7"/>
    <p:sldId id="258" r:id="rId8"/>
    <p:sldId id="259" r:id="rId9"/>
    <p:sldId id="260" r:id="rId10"/>
    <p:sldId id="261" r:id="rId11"/>
    <p:sldId id="264" r:id="rId12"/>
    <p:sldId id="263" r:id="rId13"/>
    <p:sldId id="262"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1" r:id="rId30"/>
    <p:sldId id="280" r:id="rId31"/>
    <p:sldId id="284" r:id="rId32"/>
    <p:sldId id="282"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002" autoAdjust="0"/>
    <p:restoredTop sz="83366" autoAdjust="0"/>
  </p:normalViewPr>
  <p:slideViewPr>
    <p:cSldViewPr snapToGrid="0">
      <p:cViewPr>
        <p:scale>
          <a:sx n="67" d="100"/>
          <a:sy n="67" d="100"/>
        </p:scale>
        <p:origin x="-702" y="-3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microsoft.com/office/2015/10/relationships/revisionInfo" Target="revisionInfo.xml"/><Relationship Id="rId3" Type="http://schemas.openxmlformats.org/officeDocument/2006/relationships/slideMaster" Target="slideMasters/slideMaster3.xml"/><Relationship Id="rId21" Type="http://schemas.openxmlformats.org/officeDocument/2006/relationships/slide" Target="slides/slide15.xml"/><Relationship Id="rId34" Type="http://schemas.openxmlformats.org/officeDocument/2006/relationships/notesMaster" Target="notesMasters/notesMaster1.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viewProps" Target="viewProp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9C08BA1-E774-46D1-9B4B-C0492CC199D4}" type="datetimeFigureOut">
              <a:rPr lang="en-US" smtClean="0"/>
              <a:t>12/10/2017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05669C3-0B71-4758-BC83-E6071CA38CB4}" type="slidenum">
              <a:rPr lang="en-US" smtClean="0"/>
              <a:t>‹#›</a:t>
            </a:fld>
            <a:endParaRPr lang="en-US"/>
          </a:p>
        </p:txBody>
      </p:sp>
    </p:spTree>
    <p:extLst>
      <p:ext uri="{BB962C8B-B14F-4D97-AF65-F5344CB8AC3E}">
        <p14:creationId xmlns:p14="http://schemas.microsoft.com/office/powerpoint/2010/main" val="30151585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aka.ms/InclusiveWordDocs" TargetMode="External"/><Relationship Id="rId7" Type="http://schemas.openxmlformats.org/officeDocument/2006/relationships/hyperlink" Target="https://www.microsoft.com/cognitive-services/en-us/computer-vision-api" TargetMode="External"/><Relationship Id="rId2" Type="http://schemas.openxmlformats.org/officeDocument/2006/relationships/slide" Target="../slides/slide9.xml"/><Relationship Id="rId1" Type="http://schemas.openxmlformats.org/officeDocument/2006/relationships/notesMaster" Target="../notesMasters/notesMaster1.xml"/><Relationship Id="rId6" Type="http://schemas.openxmlformats.org/officeDocument/2006/relationships/hyperlink" Target="http://aka.ms/InclusiveOutlookMails" TargetMode="External"/><Relationship Id="rId5" Type="http://schemas.openxmlformats.org/officeDocument/2006/relationships/hyperlink" Target="http://aka.ms/InclusivePptPresentations" TargetMode="External"/><Relationship Id="rId4" Type="http://schemas.openxmlformats.org/officeDocument/2006/relationships/hyperlink" Target="http://aka.ms/InclusiveExcelSheets"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4988308-DA46-4504-956E-21F7DECBE5F6}" type="datetime1">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12/10/2017</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10" name="Footer Placeholder 9"/>
          <p:cNvSpPr>
            <a:spLocks noGrp="1"/>
          </p:cNvSpPr>
          <p:nvPr>
            <p:ph type="ftr" sz="quarter" idx="1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ysClr val="windowText" lastClr="000000"/>
                </a:solidFill>
                <a:effectLst/>
                <a:uLnTx/>
                <a:uFillTx/>
                <a:latin typeface="Segoe UI" pitchFamily="34" charset="0"/>
                <a:ea typeface="+mn-ea"/>
                <a:cs typeface="+mn-cs"/>
              </a:rPr>
              <a:t>Microsoft Ignite</a:t>
            </a:r>
          </a:p>
        </p:txBody>
      </p:sp>
    </p:spTree>
    <p:extLst>
      <p:ext uri="{BB962C8B-B14F-4D97-AF65-F5344CB8AC3E}">
        <p14:creationId xmlns:p14="http://schemas.microsoft.com/office/powerpoint/2010/main" val="17012924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ADFD7C0-99A1-4560-8BC0-EC62C269E6A5}"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12/10/2017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468180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ADFD7C0-99A1-4560-8BC0-EC62C269E6A5}"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12/10/2017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203932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ADFD7C0-99A1-4560-8BC0-EC62C269E6A5}"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12/10/2017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606099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ADFD7C0-99A1-4560-8BC0-EC62C269E6A5}"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12/10/2017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090667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181902B1-6E54-4089-A3CA-F7769178BC0A}"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12/10/2017 10:26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434845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181902B1-6E54-4089-A3CA-F7769178BC0A}"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12/10/2017 10:26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186194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181902B1-6E54-4089-A3CA-F7769178BC0A}"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12/10/2017 10:26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13332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181902B1-6E54-4089-A3CA-F7769178BC0A}"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12/10/2017 10:26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047372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181902B1-6E54-4089-A3CA-F7769178BC0A}"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12/10/2017 10:26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610708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181902B1-6E54-4089-A3CA-F7769178BC0A}"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12/10/2017 10:26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305103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Our mission, at Microsoft, is to empower every person and every organization on the planet to achieve more.  We announced this new mission a couple of years ago. It’s a mission that connects back to our earliest days as a company, but is aimed directly at the opportunities and challenges that the world will face in the decades to come. And it’s only attainable if </a:t>
            </a:r>
            <a:r>
              <a:rPr lang="en-US" sz="1200" i="1" kern="1200">
                <a:solidFill>
                  <a:schemeClr val="tx1"/>
                </a:solidFill>
                <a:effectLst/>
                <a:latin typeface="+mn-lt"/>
                <a:ea typeface="+mn-ea"/>
                <a:cs typeface="+mn-cs"/>
              </a:rPr>
              <a:t>everyone</a:t>
            </a:r>
            <a:r>
              <a:rPr lang="en-US" sz="1200" kern="1200">
                <a:solidFill>
                  <a:schemeClr val="tx1"/>
                </a:solidFill>
                <a:effectLst/>
                <a:latin typeface="+mn-lt"/>
                <a:ea typeface="+mn-ea"/>
                <a:cs typeface="+mn-cs"/>
              </a:rPr>
              <a:t> has access and opportunity to achieve more…</a:t>
            </a:r>
          </a:p>
          <a:p>
            <a:r>
              <a:rPr lang="en-US" sz="1200" kern="1200">
                <a:solidFill>
                  <a:schemeClr val="tx1"/>
                </a:solidFill>
                <a:effectLst/>
                <a:latin typeface="+mn-lt"/>
                <a:ea typeface="+mn-ea"/>
                <a:cs typeface="+mn-cs"/>
              </a:rPr>
              <a:t> </a:t>
            </a: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D7FAFB-9B7B-4BD9-B2B0-FBCA1950219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169133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181902B1-6E54-4089-A3CA-F7769178BC0A}"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12/10/2017 10:26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41263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181902B1-6E54-4089-A3CA-F7769178BC0A}"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12/10/2017 10:26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8755114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181902B1-6E54-4089-A3CA-F7769178BC0A}"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12/10/2017 10:26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126605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181902B1-6E54-4089-A3CA-F7769178BC0A}"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12/10/2017 10:26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4151851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12/10/2017 10:26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8923025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4988308-DA46-4504-956E-21F7DECBE5F6}" type="datetime1">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12/10/2017</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10" name="Footer Placeholder 9"/>
          <p:cNvSpPr>
            <a:spLocks noGrp="1"/>
          </p:cNvSpPr>
          <p:nvPr>
            <p:ph type="ftr" sz="quarter" idx="1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ysClr val="windowText" lastClr="000000"/>
                </a:solidFill>
                <a:effectLst/>
                <a:uLnTx/>
                <a:uFillTx/>
                <a:latin typeface="Segoe UI" pitchFamily="34" charset="0"/>
                <a:ea typeface="+mn-ea"/>
                <a:cs typeface="+mn-cs"/>
              </a:rPr>
              <a:t>Microsoft Ignite</a:t>
            </a:r>
          </a:p>
        </p:txBody>
      </p:sp>
    </p:spTree>
    <p:extLst>
      <p:ext uri="{BB962C8B-B14F-4D97-AF65-F5344CB8AC3E}">
        <p14:creationId xmlns:p14="http://schemas.microsoft.com/office/powerpoint/2010/main" val="155384308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05669C3-0B71-4758-BC83-E6071CA38CB4}" type="slidenum">
              <a:rPr lang="en-US" smtClean="0"/>
              <a:t>26</a:t>
            </a:fld>
            <a:endParaRPr lang="en-US"/>
          </a:p>
        </p:txBody>
      </p:sp>
    </p:spTree>
    <p:extLst>
      <p:ext uri="{BB962C8B-B14F-4D97-AF65-F5344CB8AC3E}">
        <p14:creationId xmlns:p14="http://schemas.microsoft.com/office/powerpoint/2010/main" val="62087125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12/10/2017 10:26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50043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When we talk about empowering people we simply mean that with the right tools, anyone can do anything. That’s everyone. In every context. </a:t>
            </a:r>
          </a:p>
          <a:p>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And context matters. Here’s why…</a:t>
            </a:r>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D7FAFB-9B7B-4BD9-B2B0-FBCA1950219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887088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Courier New" panose="02070309020205020404" pitchFamily="49" charset="0"/>
              <a:buNone/>
            </a:pPr>
            <a:endParaRPr lang="en-US" sz="1224" kern="1200">
              <a:solidFill>
                <a:schemeClr val="tx1"/>
              </a:solidFill>
              <a:effectLst/>
              <a:latin typeface="+mn-lt"/>
              <a:ea typeface="+mn-ea"/>
              <a:cs typeface="+mn-cs"/>
            </a:endParaRPr>
          </a:p>
          <a:p>
            <a:pPr marL="285750" indent="-285750">
              <a:buFont typeface="Courier New" panose="02070309020205020404" pitchFamily="49" charset="0"/>
              <a:buChar char="o"/>
            </a:pPr>
            <a:endParaRPr lang="en-US" sz="1224" kern="1200">
              <a:solidFill>
                <a:schemeClr val="tx1"/>
              </a:solidFill>
              <a:effectLst/>
              <a:latin typeface="+mn-lt"/>
              <a:ea typeface="+mn-ea"/>
              <a:cs typeface="+mn-cs"/>
            </a:endParaRPr>
          </a:p>
          <a:p>
            <a:pPr marL="285750" indent="-285750">
              <a:buFont typeface="Courier New" panose="02070309020205020404" pitchFamily="49" charset="0"/>
              <a:buChar char="o"/>
            </a:pPr>
            <a:endParaRPr lang="en-US" sz="1224" kern="1200">
              <a:solidFill>
                <a:schemeClr val="tx1"/>
              </a:solidFill>
              <a:effectLst/>
              <a:latin typeface="+mn-lt"/>
              <a:ea typeface="+mn-ea"/>
              <a:cs typeface="+mn-cs"/>
            </a:endParaRPr>
          </a:p>
          <a:p>
            <a:pPr marL="285750" indent="-285750">
              <a:buFont typeface="Courier New" panose="02070309020205020404" pitchFamily="49" charset="0"/>
              <a:buChar char="o"/>
            </a:pPr>
            <a:endParaRPr lang="en-US" sz="1224" kern="1200">
              <a:solidFill>
                <a:schemeClr val="tx1"/>
              </a:solidFill>
              <a:effectLst/>
              <a:latin typeface="+mn-lt"/>
              <a:ea typeface="+mn-ea"/>
              <a:cs typeface="+mn-cs"/>
            </a:endParaRPr>
          </a:p>
          <a:p>
            <a:pPr marL="346672" indent="-346672">
              <a:lnSpc>
                <a:spcPct val="107000"/>
              </a:lnSpc>
              <a:spcAft>
                <a:spcPts val="809"/>
              </a:spcAft>
              <a:buFont typeface="Courier New" panose="02070309020205020404" pitchFamily="49" charset="0"/>
              <a:buChar char="o"/>
            </a:pPr>
            <a:endParaRPr lang="en-US"/>
          </a:p>
        </p:txBody>
      </p:sp>
      <p:sp>
        <p:nvSpPr>
          <p:cNvPr id="4" name="Header Placeholder 3"/>
          <p:cNvSpPr>
            <a:spLocks noGrp="1"/>
          </p:cNvSpPr>
          <p:nvPr>
            <p:ph type="hdr" sz="quarter" idx="10"/>
          </p:nvPr>
        </p:nvSpPr>
        <p:spPr/>
        <p:txBody>
          <a:bodyPr/>
          <a:lstStyle/>
          <a:p>
            <a:pPr marL="0" marR="0" lvl="0" indent="0" algn="l" defTabSz="924458"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Ignite 2016</a:t>
            </a:r>
          </a:p>
        </p:txBody>
      </p:sp>
      <p:sp>
        <p:nvSpPr>
          <p:cNvPr id="5" name="Footer Placeholder 4"/>
          <p:cNvSpPr>
            <a:spLocks noGrp="1"/>
          </p:cNvSpPr>
          <p:nvPr>
            <p:ph type="ftr" sz="quarter" idx="11"/>
          </p:nvPr>
        </p:nvSpPr>
        <p:spPr/>
        <p:txBody>
          <a:bodyPr/>
          <a:lstStyle/>
          <a:p>
            <a:pPr marL="0" marR="0" lvl="0" indent="0" algn="l" defTabSz="941713"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24458"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pPr marL="0" marR="0" lvl="0" indent="0" algn="r" defTabSz="924458" rtl="0" eaLnBrk="1" fontAlgn="auto" latinLnBrk="0" hangingPunct="1">
                <a:lnSpc>
                  <a:spcPct val="100000"/>
                </a:lnSpc>
                <a:spcBef>
                  <a:spcPts val="0"/>
                </a:spcBef>
                <a:spcAft>
                  <a:spcPts val="0"/>
                </a:spcAft>
                <a:buClrTx/>
                <a:buSzTx/>
                <a:buFontTx/>
                <a:buNone/>
                <a:tabLst/>
                <a:defRPr/>
              </a:pPr>
              <a:t>12/10/2017 10:26 AM</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2445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pPr marL="0" marR="0" lvl="0" indent="0" algn="r" defTabSz="924458" rtl="0" eaLnBrk="1" fontAlgn="auto" latinLnBrk="0" hangingPunct="1">
                <a:lnSpc>
                  <a:spcPct val="100000"/>
                </a:lnSpc>
                <a:spcBef>
                  <a:spcPts val="0"/>
                </a:spcBef>
                <a:spcAft>
                  <a:spcPts val="0"/>
                </a:spcAft>
                <a:buClrTx/>
                <a:buSzTx/>
                <a:buFontTx/>
                <a:buNone/>
                <a:tabLst/>
                <a:defRPr/>
              </a:pPr>
              <a:t>4</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928677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107000"/>
              </a:lnSpc>
              <a:buFont typeface="Courier New" panose="02070309020205020404" pitchFamily="49" charset="0"/>
              <a:buNone/>
            </a:pPr>
            <a:r>
              <a:rPr lang="en-US" b="1"/>
              <a:t>Learning Tools</a:t>
            </a:r>
            <a:r>
              <a:rPr lang="en-US"/>
              <a:t> are free tools that implement proven techniques to improve reading and writing for people regardless of their age or ability. They include tools that read text out loud, break it into syllables, and increase spacing between lines and letters. They are built into Word, OneNote, Outlook and more. Learn more at https://www.onenote.com/learningtools</a:t>
            </a:r>
          </a:p>
          <a:p>
            <a:pPr marL="0" indent="0">
              <a:lnSpc>
                <a:spcPct val="107000"/>
              </a:lnSpc>
              <a:buFont typeface="Courier New" panose="02070309020205020404" pitchFamily="49" charset="0"/>
              <a:buNone/>
            </a:pPr>
            <a:endParaRPr lang="en-US" b="1"/>
          </a:p>
          <a:p>
            <a:pPr marL="0" indent="0">
              <a:lnSpc>
                <a:spcPct val="107000"/>
              </a:lnSpc>
              <a:buFont typeface="Courier New" panose="02070309020205020404" pitchFamily="49" charset="0"/>
              <a:buNone/>
            </a:pPr>
            <a:r>
              <a:rPr lang="en-US" b="1"/>
              <a:t>Screen reader and keyboard navigation </a:t>
            </a:r>
            <a:r>
              <a:rPr lang="en-US">
                <a:effectLst/>
              </a:rPr>
              <a:t>Keyboard shortcuts and screen readers make Office apps accessible to users with low or no vision. Aka.ms/</a:t>
            </a:r>
            <a:r>
              <a:rPr lang="en-US" err="1">
                <a:effectLst/>
              </a:rPr>
              <a:t>OfficeAccessibility</a:t>
            </a:r>
            <a:r>
              <a:rPr lang="en-US">
                <a:effectLst/>
              </a:rPr>
              <a:t> outlines how various Office 365 apps can be used efficiently with screen readers and keyboards</a:t>
            </a:r>
          </a:p>
          <a:p>
            <a:pPr marL="0" indent="0">
              <a:lnSpc>
                <a:spcPct val="107000"/>
              </a:lnSpc>
              <a:buFont typeface="Courier New" panose="02070309020205020404" pitchFamily="49" charset="0"/>
              <a:buNone/>
            </a:pPr>
            <a:endParaRPr lang="en-US" b="1"/>
          </a:p>
          <a:p>
            <a:pPr marL="0" indent="0">
              <a:lnSpc>
                <a:spcPct val="107000"/>
              </a:lnSpc>
              <a:buFont typeface="Courier New" panose="02070309020205020404" pitchFamily="49" charset="0"/>
              <a:buNone/>
            </a:pPr>
            <a:r>
              <a:rPr lang="en-US" b="1"/>
              <a:t>Ease of Access Settings in Windows 10</a:t>
            </a:r>
            <a:r>
              <a:rPr lang="en-US"/>
              <a:t>—Allow the user to personalize their PC and how they access content to better meet their vision, mobility, hearing or learning needs. Over the last year, a lot of thought and effort has gone into improving the productivity experiences when ease of access settings are enabled. For example, Office 365 usability in high contrast mode has been significantly enhanced, improving the user’s experience through bolder colors, cleaner graphics and increased usability with shapes and charts.</a:t>
            </a:r>
            <a:endParaRPr lang="en-US" sz="900">
              <a:solidFill>
                <a:srgbClr val="000000"/>
              </a:solidFill>
              <a:latin typeface="Calibri"/>
              <a:ea typeface="Calibri" panose="020F0502020204030204" pitchFamily="34" charset="0"/>
              <a:cs typeface="Times New Roman" panose="02020603050405020304" pitchFamily="18" charset="0"/>
            </a:endParaRPr>
          </a:p>
          <a:p>
            <a:pPr marL="0" indent="0">
              <a:lnSpc>
                <a:spcPct val="107000"/>
              </a:lnSpc>
              <a:buFont typeface="Courier New" panose="02070309020205020404" pitchFamily="49" charset="0"/>
              <a:buNone/>
            </a:pPr>
            <a:endParaRPr lang="en-US" sz="900">
              <a:solidFill>
                <a:srgbClr val="000000"/>
              </a:solidFill>
              <a:latin typeface="Calibri"/>
              <a:ea typeface="Calibri" panose="020F0502020204030204" pitchFamily="34" charset="0"/>
              <a:cs typeface="Times New Roman" panose="02020603050405020304" pitchFamily="18" charset="0"/>
            </a:endParaRPr>
          </a:p>
        </p:txBody>
      </p:sp>
      <p:sp>
        <p:nvSpPr>
          <p:cNvPr id="4" name="Header Placeholder 3"/>
          <p:cNvSpPr>
            <a:spLocks noGrp="1"/>
          </p:cNvSpPr>
          <p:nvPr>
            <p:ph type="hdr" sz="quarter" idx="10"/>
          </p:nvPr>
        </p:nvSpPr>
        <p:spPr/>
        <p:txBody>
          <a:bodyPr/>
          <a:lstStyle/>
          <a:p>
            <a:pPr marL="0" marR="0" lvl="0" indent="0" algn="l" defTabSz="924458"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Ignite 2016</a:t>
            </a:r>
          </a:p>
        </p:txBody>
      </p:sp>
      <p:sp>
        <p:nvSpPr>
          <p:cNvPr id="5" name="Footer Placeholder 4"/>
          <p:cNvSpPr>
            <a:spLocks noGrp="1"/>
          </p:cNvSpPr>
          <p:nvPr>
            <p:ph type="ftr" sz="quarter" idx="11"/>
          </p:nvPr>
        </p:nvSpPr>
        <p:spPr/>
        <p:txBody>
          <a:bodyPr/>
          <a:lstStyle/>
          <a:p>
            <a:pPr marL="0" marR="0" lvl="0" indent="0" algn="l" defTabSz="941713"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24458"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pPr marL="0" marR="0" lvl="0" indent="0" algn="r" defTabSz="924458" rtl="0" eaLnBrk="1" fontAlgn="auto" latinLnBrk="0" hangingPunct="1">
                <a:lnSpc>
                  <a:spcPct val="100000"/>
                </a:lnSpc>
                <a:spcBef>
                  <a:spcPts val="0"/>
                </a:spcBef>
                <a:spcAft>
                  <a:spcPts val="0"/>
                </a:spcAft>
                <a:buClrTx/>
                <a:buSzTx/>
                <a:buFontTx/>
                <a:buNone/>
                <a:tabLst/>
                <a:defRPr/>
              </a:pPr>
              <a:t>12/10/2017 10:26 AM</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2445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pPr marL="0" marR="0" lvl="0" indent="0" algn="r" defTabSz="924458" rtl="0" eaLnBrk="1" fontAlgn="auto" latinLnBrk="0" hangingPunct="1">
                <a:lnSpc>
                  <a:spcPct val="100000"/>
                </a:lnSpc>
                <a:spcBef>
                  <a:spcPts val="0"/>
                </a:spcBef>
                <a:spcAft>
                  <a:spcPts val="0"/>
                </a:spcAft>
                <a:buClrTx/>
                <a:buSzTx/>
                <a:buFontTx/>
                <a:buNone/>
                <a:tabLst/>
                <a:defRPr/>
              </a:pPr>
              <a:t>5</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632692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Ignite 2016</a:t>
            </a:r>
          </a:p>
        </p:txBody>
      </p:sp>
      <p:sp>
        <p:nvSpPr>
          <p:cNvPr id="5" name="Footer Placeholder 4"/>
          <p:cNvSpPr>
            <a:spLocks noGrp="1"/>
          </p:cNvSpPr>
          <p:nvPr>
            <p:ph type="ftr" sz="quarter" idx="11"/>
          </p:nvPr>
        </p:nvSpPr>
        <p:spPr/>
        <p:txBody>
          <a:bodyPr/>
          <a:lstStyle/>
          <a:p>
            <a:pPr marL="571500" marR="0" lvl="0" indent="0" algn="l" defTabSz="94197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12/10/2017 10:26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303498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900" b="1" kern="1200">
                <a:solidFill>
                  <a:schemeClr val="tx1"/>
                </a:solidFill>
                <a:effectLst/>
                <a:latin typeface="Segoe UI Light" pitchFamily="34" charset="0"/>
                <a:ea typeface="+mn-ea"/>
                <a:cs typeface="+mn-cs"/>
              </a:rPr>
              <a:t>Office Lens on iOS,</a:t>
            </a:r>
            <a:r>
              <a:rPr lang="en-US" sz="900" kern="1200">
                <a:solidFill>
                  <a:schemeClr val="tx1"/>
                </a:solidFill>
                <a:effectLst/>
                <a:latin typeface="Segoe UI Light" pitchFamily="34" charset="0"/>
                <a:ea typeface="+mn-ea"/>
                <a:cs typeface="+mn-cs"/>
              </a:rPr>
              <a:t> allows users to take a photograph of printed text, in a textbook for example, and convert the printer text to digital content that they can view in an immersive reader with increased spacing and have that content read aloud.</a:t>
            </a:r>
            <a:endParaRPr lang="en-US" sz="900" b="1" kern="1200">
              <a:solidFill>
                <a:schemeClr val="tx1"/>
              </a:solidFill>
              <a:effectLst/>
              <a:latin typeface="Segoe UI Light" pitchFamily="34" charset="0"/>
              <a:ea typeface="+mn-ea"/>
              <a:cs typeface="+mn-cs"/>
            </a:endParaRPr>
          </a:p>
          <a:p>
            <a:endParaRPr lang="en-US" sz="900" b="1" kern="1200">
              <a:solidFill>
                <a:schemeClr val="tx1"/>
              </a:solidFill>
              <a:effectLst/>
              <a:latin typeface="Segoe UI Light" pitchFamily="34" charset="0"/>
              <a:ea typeface="+mn-ea"/>
              <a:cs typeface="+mn-cs"/>
            </a:endParaRPr>
          </a:p>
          <a:p>
            <a:r>
              <a:rPr lang="en-US" sz="900" b="1" kern="1200">
                <a:solidFill>
                  <a:schemeClr val="tx1"/>
                </a:solidFill>
                <a:effectLst/>
                <a:latin typeface="Segoe UI Light" pitchFamily="34" charset="0"/>
                <a:ea typeface="+mn-ea"/>
                <a:cs typeface="+mn-cs"/>
              </a:rPr>
              <a:t>Learning Tools,</a:t>
            </a:r>
            <a:r>
              <a:rPr lang="en-US" sz="900" kern="1200">
                <a:solidFill>
                  <a:schemeClr val="tx1"/>
                </a:solidFill>
                <a:effectLst/>
                <a:latin typeface="Segoe UI Light" pitchFamily="34" charset="0"/>
                <a:ea typeface="+mn-ea"/>
                <a:cs typeface="+mn-cs"/>
              </a:rPr>
              <a:t> which is in Word and OneNote on various endpoints</a:t>
            </a:r>
            <a:r>
              <a:rPr lang="en-US" sz="900" b="1" kern="1200">
                <a:solidFill>
                  <a:schemeClr val="tx1"/>
                </a:solidFill>
                <a:effectLst/>
                <a:latin typeface="Segoe UI Light" pitchFamily="34" charset="0"/>
                <a:ea typeface="+mn-ea"/>
                <a:cs typeface="+mn-cs"/>
              </a:rPr>
              <a:t> helps people improve their reading skills</a:t>
            </a:r>
            <a:r>
              <a:rPr lang="en-US" sz="900" kern="1200">
                <a:solidFill>
                  <a:schemeClr val="tx1"/>
                </a:solidFill>
                <a:effectLst/>
                <a:latin typeface="Segoe UI Light" pitchFamily="34" charset="0"/>
                <a:ea typeface="+mn-ea"/>
                <a:cs typeface="+mn-cs"/>
              </a:rPr>
              <a:t>, including gifted learners, students with learning differences. </a:t>
            </a:r>
          </a:p>
          <a:p>
            <a:pPr rtl="0" fontAlgn="ctr"/>
            <a:r>
              <a:rPr lang="en-US" sz="900" kern="1200">
                <a:solidFill>
                  <a:schemeClr val="tx1"/>
                </a:solidFill>
                <a:effectLst/>
                <a:latin typeface="Segoe UI Light" pitchFamily="34" charset="0"/>
                <a:ea typeface="+mn-ea"/>
                <a:cs typeface="+mn-cs"/>
              </a:rPr>
              <a:t>It's been shown to improve learning outcomes associated with:</a:t>
            </a:r>
          </a:p>
          <a:p>
            <a:pPr lvl="1" rtl="0" fontAlgn="ctr"/>
            <a:r>
              <a:rPr lang="en-US" sz="900" kern="1200">
                <a:solidFill>
                  <a:schemeClr val="tx1"/>
                </a:solidFill>
                <a:effectLst/>
                <a:latin typeface="Segoe UI Light" pitchFamily="34" charset="0"/>
                <a:ea typeface="+mn-ea"/>
                <a:cs typeface="+mn-cs"/>
              </a:rPr>
              <a:t>Comprehension</a:t>
            </a:r>
          </a:p>
          <a:p>
            <a:pPr lvl="1" rtl="0" fontAlgn="ctr"/>
            <a:r>
              <a:rPr lang="en-US" sz="900" kern="1200">
                <a:solidFill>
                  <a:schemeClr val="tx1"/>
                </a:solidFill>
                <a:effectLst/>
                <a:latin typeface="Segoe UI Light" pitchFamily="34" charset="0"/>
                <a:ea typeface="+mn-ea"/>
                <a:cs typeface="+mn-cs"/>
              </a:rPr>
              <a:t>Decoding </a:t>
            </a:r>
          </a:p>
          <a:p>
            <a:pPr lvl="1" rtl="0" fontAlgn="ctr"/>
            <a:r>
              <a:rPr lang="en-US" sz="900" kern="1200">
                <a:solidFill>
                  <a:schemeClr val="tx1"/>
                </a:solidFill>
                <a:effectLst/>
                <a:latin typeface="Segoe UI Light" pitchFamily="34" charset="0"/>
                <a:ea typeface="+mn-ea"/>
                <a:cs typeface="+mn-cs"/>
              </a:rPr>
              <a:t>Fluency</a:t>
            </a:r>
          </a:p>
          <a:p>
            <a:pPr marL="109306" lvl="1" indent="0" rtl="0" fontAlgn="ctr">
              <a:buNone/>
            </a:pPr>
            <a:endParaRPr lang="en-US" sz="900" b="1" kern="1200">
              <a:solidFill>
                <a:schemeClr val="tx1"/>
              </a:solidFill>
              <a:effectLst/>
              <a:latin typeface="Segoe UI Light" pitchFamily="34" charset="0"/>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b="1" kern="1200">
                <a:solidFill>
                  <a:schemeClr val="tx1"/>
                </a:solidFill>
                <a:effectLst/>
                <a:latin typeface="Segoe UI Light" pitchFamily="34" charset="0"/>
                <a:ea typeface="+mn-ea"/>
                <a:cs typeface="+mn-cs"/>
              </a:rPr>
              <a:t>Dictate,</a:t>
            </a:r>
            <a:r>
              <a:rPr lang="en-US" sz="900" kern="1200">
                <a:solidFill>
                  <a:schemeClr val="tx1"/>
                </a:solidFill>
                <a:effectLst/>
                <a:latin typeface="Segoe UI Light" pitchFamily="34" charset="0"/>
                <a:ea typeface="+mn-ea"/>
                <a:cs typeface="+mn-cs"/>
              </a:rPr>
              <a:t> is a free add-in available for all Office apps, that users can install on their device, and use for speech-to-text.</a:t>
            </a:r>
          </a:p>
          <a:p>
            <a:endParaRPr lang="en-US" sz="900" b="1" kern="1200">
              <a:solidFill>
                <a:schemeClr val="tx1"/>
              </a:solidFill>
              <a:effectLst/>
              <a:latin typeface="Segoe UI Light" pitchFamily="34" charset="0"/>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b="1" kern="1200">
                <a:solidFill>
                  <a:schemeClr val="tx1"/>
                </a:solidFill>
                <a:effectLst/>
                <a:latin typeface="Segoe UI Light" pitchFamily="34" charset="0"/>
                <a:ea typeface="+mn-ea"/>
                <a:cs typeface="+mn-cs"/>
              </a:rPr>
              <a:t>Read Aloud,</a:t>
            </a:r>
            <a:r>
              <a:rPr lang="en-US" sz="900" kern="1200">
                <a:solidFill>
                  <a:schemeClr val="tx1"/>
                </a:solidFill>
                <a:effectLst/>
                <a:latin typeface="Segoe UI Light" pitchFamily="34" charset="0"/>
                <a:ea typeface="+mn-ea"/>
                <a:cs typeface="+mn-cs"/>
              </a:rPr>
              <a:t> is a feature that exists within Learning Tools and as a standalone feature in Word’s Review tab, which allows anyone to easily have their content read aloud to them. </a:t>
            </a:r>
            <a:endParaRPr lang="en-US" sz="900" b="1" kern="1200">
              <a:solidFill>
                <a:schemeClr val="tx1"/>
              </a:solidFill>
              <a:effectLst/>
              <a:latin typeface="Segoe UI Light" pitchFamily="34" charset="0"/>
              <a:ea typeface="+mn-ea"/>
              <a:cs typeface="+mn-cs"/>
            </a:endParaRPr>
          </a:p>
          <a:p>
            <a:endParaRPr lang="en-US" sz="900" b="1" kern="1200">
              <a:solidFill>
                <a:schemeClr val="tx1"/>
              </a:solidFill>
              <a:effectLst/>
              <a:latin typeface="Segoe UI Light" pitchFamily="34" charset="0"/>
              <a:ea typeface="+mn-ea"/>
              <a:cs typeface="+mn-cs"/>
            </a:endParaRPr>
          </a:p>
          <a:p>
            <a:r>
              <a:rPr lang="en-US" sz="900" b="1" kern="1200">
                <a:solidFill>
                  <a:schemeClr val="tx1"/>
                </a:solidFill>
                <a:effectLst/>
                <a:latin typeface="Segoe UI Light" pitchFamily="34" charset="0"/>
                <a:ea typeface="+mn-ea"/>
                <a:cs typeface="+mn-cs"/>
              </a:rPr>
              <a:t>Editor</a:t>
            </a:r>
            <a:r>
              <a:rPr lang="en-US" sz="900" kern="1200">
                <a:solidFill>
                  <a:schemeClr val="tx1"/>
                </a:solidFill>
                <a:effectLst/>
                <a:latin typeface="Segoe UI Light" pitchFamily="34" charset="0"/>
                <a:ea typeface="+mn-ea"/>
                <a:cs typeface="+mn-cs"/>
              </a:rPr>
              <a:t> is our enhanced set of proofing tools that helps people of all abilities to write easy-to-read documents, with more confidence.  It does this by</a:t>
            </a:r>
          </a:p>
          <a:p>
            <a:pPr marL="171450" indent="-171450" rtl="0" fontAlgn="ctr">
              <a:buFont typeface="Arial" panose="020B0604020202020204" pitchFamily="34" charset="0"/>
              <a:buChar char="•"/>
            </a:pPr>
            <a:r>
              <a:rPr lang="en-US" sz="900" kern="1200">
                <a:solidFill>
                  <a:schemeClr val="tx1"/>
                </a:solidFill>
                <a:effectLst/>
                <a:latin typeface="Segoe UI Light" pitchFamily="34" charset="0"/>
                <a:ea typeface="+mn-ea"/>
                <a:cs typeface="+mn-cs"/>
              </a:rPr>
              <a:t>Reducing the energy spent on low-level processing like spelling</a:t>
            </a:r>
          </a:p>
          <a:p>
            <a:pPr marL="171450" indent="-171450" rtl="0" fontAlgn="ctr">
              <a:buFont typeface="Arial" panose="020B0604020202020204" pitchFamily="34" charset="0"/>
              <a:buChar char="•"/>
            </a:pPr>
            <a:r>
              <a:rPr lang="en-US" sz="900" kern="1200">
                <a:solidFill>
                  <a:schemeClr val="tx1"/>
                </a:solidFill>
                <a:effectLst/>
                <a:latin typeface="Segoe UI Light" pitchFamily="34" charset="0"/>
                <a:ea typeface="+mn-ea"/>
                <a:cs typeface="+mn-cs"/>
              </a:rPr>
              <a:t>To free up mental “desk space” for the higher-level cognitive tasks in writing (such a conceptual work, composition, structure)</a:t>
            </a:r>
          </a:p>
          <a:p>
            <a:endParaRPr lang="en-US" sz="900" kern="120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85973"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421202" marR="0" lvl="0" indent="0" algn="l" defTabSz="966265"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85973" rtl="0" eaLnBrk="1" fontAlgn="auto" latinLnBrk="0" hangingPunct="1">
              <a:lnSpc>
                <a:spcPct val="100000"/>
              </a:lnSpc>
              <a:spcBef>
                <a:spcPts val="0"/>
              </a:spcBef>
              <a:spcAft>
                <a:spcPts val="0"/>
              </a:spcAft>
              <a:buClrTx/>
              <a:buSzTx/>
              <a:buFontTx/>
              <a:buNone/>
              <a:tabLst/>
              <a:defRPr/>
            </a:pPr>
            <a:fld id="{61B0BD91-A332-4638-9D55-E1550E13BA63}" type="datetime8">
              <a:rPr kumimoji="0" lang="en-US" sz="13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85973" rtl="0" eaLnBrk="1" fontAlgn="auto" latinLnBrk="0" hangingPunct="1">
                <a:lnSpc>
                  <a:spcPct val="100000"/>
                </a:lnSpc>
                <a:spcBef>
                  <a:spcPts val="0"/>
                </a:spcBef>
                <a:spcAft>
                  <a:spcPts val="0"/>
                </a:spcAft>
                <a:buClrTx/>
                <a:buSzTx/>
                <a:buFontTx/>
                <a:buNone/>
                <a:tabLst/>
                <a:defRPr/>
              </a:pPr>
              <a:t>12/10/2017 10:26 AM</a:t>
            </a:fld>
            <a:endParaRPr kumimoji="0" lang="en-US" sz="13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8597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3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85973" rtl="0" eaLnBrk="1" fontAlgn="auto" latinLnBrk="0" hangingPunct="1">
                <a:lnSpc>
                  <a:spcPct val="100000"/>
                </a:lnSpc>
                <a:spcBef>
                  <a:spcPts val="0"/>
                </a:spcBef>
                <a:spcAft>
                  <a:spcPts val="0"/>
                </a:spcAft>
                <a:buClrTx/>
                <a:buSzTx/>
                <a:buFontTx/>
                <a:buNone/>
                <a:tabLst/>
                <a:defRPr/>
              </a:pPr>
              <a:t>7</a:t>
            </a:fld>
            <a:endParaRPr kumimoji="0" lang="en-US" sz="13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553153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107000"/>
              </a:lnSpc>
              <a:buFont typeface="Courier New" panose="02070309020205020404" pitchFamily="49" charset="0"/>
              <a:buNone/>
            </a:pPr>
            <a:r>
              <a:rPr lang="en-US" b="1">
                <a:effectLst/>
              </a:rPr>
              <a:t>Editor</a:t>
            </a:r>
            <a:r>
              <a:rPr lang="en-US">
                <a:effectLst/>
              </a:rPr>
              <a:t> checks your document or email message for spelling and grammar errors, and makes suggestions for writing style. Suggestions are based on the context of your writing, using machine learning and natural language processing. It is inclusively designed and easy for people with learning and visual impairments to use. Learn more at aka.ms/Editor</a:t>
            </a:r>
          </a:p>
          <a:p>
            <a:pPr marL="0" indent="0">
              <a:lnSpc>
                <a:spcPct val="107000"/>
              </a:lnSpc>
              <a:buFont typeface="Courier New" panose="02070309020205020404" pitchFamily="49" charset="0"/>
              <a:buNone/>
            </a:pPr>
            <a:r>
              <a:rPr lang="en-US" b="1"/>
              <a:t>PowerPoint Designer</a:t>
            </a:r>
            <a:r>
              <a:rPr lang="en-US"/>
              <a:t>—Often, people become so hung up on the design process when creating a PowerPoint presentation that the content itself becomes the secondary focus. PowerPoint Designer helps the user create beautiful looking slides without having to manually format pictures, create bulleted lists or place graphics. Learn more about PowerPoint Designer at https://blogs.office.com/2016/03/24/powerpoint-designer-whats-new-and-whats-next/</a:t>
            </a:r>
            <a:endParaRPr lang="en-US" sz="900">
              <a:solidFill>
                <a:srgbClr val="000000"/>
              </a:solidFill>
              <a:latin typeface="Calibri"/>
              <a:ea typeface="Calibri" panose="020F0502020204030204" pitchFamily="34" charset="0"/>
              <a:cs typeface="Times New Roman" panose="02020603050405020304" pitchFamily="18" charset="0"/>
            </a:endParaRPr>
          </a:p>
          <a:p>
            <a:pPr marL="0" indent="0">
              <a:lnSpc>
                <a:spcPct val="107000"/>
              </a:lnSpc>
              <a:buFont typeface="Courier New" panose="02070309020205020404" pitchFamily="49" charset="0"/>
              <a:buNone/>
            </a:pPr>
            <a:r>
              <a:rPr lang="en-US"/>
              <a:t>People who use screen readers struggle trying to get around the computer efficiently without using too many steps and clicks. The “</a:t>
            </a:r>
            <a:r>
              <a:rPr lang="en-US" b="1"/>
              <a:t>Tell me what you want to do</a:t>
            </a:r>
            <a:r>
              <a:rPr lang="en-US"/>
              <a:t>” feature in Office makes this efficient. To activate the feature, you can either click </a:t>
            </a:r>
            <a:r>
              <a:rPr lang="en-US" b="1"/>
              <a:t>Tell Me</a:t>
            </a:r>
            <a:r>
              <a:rPr lang="en-US"/>
              <a:t> on the ribbon in Office 2016 and Office Online or use the keyboard shortcut </a:t>
            </a:r>
            <a:r>
              <a:rPr lang="en-US" err="1"/>
              <a:t>Alt+Q</a:t>
            </a:r>
            <a:r>
              <a:rPr lang="en-US"/>
              <a:t> and type in what you need. For example, if you want to start researching a topic, just type in “Researcher” and it will take you to the feature you want within the Office application. Learn more about Tell Me at https://blogs.office.com/2014/05/15/get-more-done-with-tell-me/</a:t>
            </a:r>
            <a:endParaRPr lang="en-US" sz="900">
              <a:solidFill>
                <a:srgbClr val="000000"/>
              </a:solidFill>
              <a:latin typeface="Calibri"/>
              <a:ea typeface="Calibri" panose="020F0502020204030204" pitchFamily="34" charset="0"/>
              <a:cs typeface="Times New Roman" panose="02020603050405020304" pitchFamily="18" charset="0"/>
            </a:endParaRPr>
          </a:p>
          <a:p>
            <a:pPr marL="0" indent="0">
              <a:lnSpc>
                <a:spcPct val="107000"/>
              </a:lnSpc>
              <a:buFont typeface="Courier New" panose="02070309020205020404" pitchFamily="49" charset="0"/>
              <a:buNone/>
            </a:pPr>
            <a:endParaRPr lang="en-US" sz="900">
              <a:solidFill>
                <a:srgbClr val="000000"/>
              </a:solidFill>
              <a:latin typeface="Calibri"/>
              <a:ea typeface="Calibri" panose="020F0502020204030204" pitchFamily="34" charset="0"/>
              <a:cs typeface="Times New Roman" panose="02020603050405020304" pitchFamily="18" charset="0"/>
            </a:endParaRPr>
          </a:p>
        </p:txBody>
      </p:sp>
      <p:sp>
        <p:nvSpPr>
          <p:cNvPr id="4" name="Header Placeholder 3"/>
          <p:cNvSpPr>
            <a:spLocks noGrp="1"/>
          </p:cNvSpPr>
          <p:nvPr>
            <p:ph type="hdr" sz="quarter" idx="10"/>
          </p:nvPr>
        </p:nvSpPr>
        <p:spPr/>
        <p:txBody>
          <a:bodyPr/>
          <a:lstStyle/>
          <a:p>
            <a:pPr marL="0" marR="0" lvl="0" indent="0" algn="l" defTabSz="924458"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Ignite 2016</a:t>
            </a:r>
          </a:p>
        </p:txBody>
      </p:sp>
      <p:sp>
        <p:nvSpPr>
          <p:cNvPr id="5" name="Footer Placeholder 4"/>
          <p:cNvSpPr>
            <a:spLocks noGrp="1"/>
          </p:cNvSpPr>
          <p:nvPr>
            <p:ph type="ftr" sz="quarter" idx="11"/>
          </p:nvPr>
        </p:nvSpPr>
        <p:spPr/>
        <p:txBody>
          <a:bodyPr/>
          <a:lstStyle/>
          <a:p>
            <a:pPr marL="0" marR="0" lvl="0" indent="0" algn="l" defTabSz="941713"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24458"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pPr marL="0" marR="0" lvl="0" indent="0" algn="r" defTabSz="924458" rtl="0" eaLnBrk="1" fontAlgn="auto" latinLnBrk="0" hangingPunct="1">
                <a:lnSpc>
                  <a:spcPct val="100000"/>
                </a:lnSpc>
                <a:spcBef>
                  <a:spcPts val="0"/>
                </a:spcBef>
                <a:spcAft>
                  <a:spcPts val="0"/>
                </a:spcAft>
                <a:buClrTx/>
                <a:buSzTx/>
                <a:buFontTx/>
                <a:buNone/>
                <a:tabLst/>
                <a:defRPr/>
              </a:pPr>
              <a:t>12/10/2017 10:26 AM</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2445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pPr marL="0" marR="0" lvl="0" indent="0" algn="r" defTabSz="924458" rtl="0" eaLnBrk="1" fontAlgn="auto" latinLnBrk="0" hangingPunct="1">
                <a:lnSpc>
                  <a:spcPct val="100000"/>
                </a:lnSpc>
                <a:spcBef>
                  <a:spcPts val="0"/>
                </a:spcBef>
                <a:spcAft>
                  <a:spcPts val="0"/>
                </a:spcAft>
                <a:buClrTx/>
                <a:buSzTx/>
                <a:buFontTx/>
                <a:buNone/>
                <a:tabLst/>
                <a:defRPr/>
              </a:pPr>
              <a:t>8</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886761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As you communicate, it is important to meet the diverse needs of your audience. Making your content accessible ensures it can be used without barriers by people with varying levels of vision, hearing, cognition and mobility.</a:t>
            </a:r>
          </a:p>
          <a:p>
            <a:r>
              <a:rPr lang="en-US"/>
              <a:t>Noteworthy new capabilities built into Office 365 to help you with this include:</a:t>
            </a:r>
          </a:p>
          <a:p>
            <a:r>
              <a:rPr lang="en-US" b="1"/>
              <a:t>Accessibility checker</a:t>
            </a:r>
            <a:r>
              <a:rPr lang="en-US"/>
              <a:t>—Before sharing content, you can run the accessibility checker to find and fix any issues that might make your content difficult for people with disabilities to use. The accessibility checker is now easily discoverable in Word, Excel, PowerPoint and OneNote for PC applications via the </a:t>
            </a:r>
            <a:r>
              <a:rPr lang="en-US" b="1"/>
              <a:t>Check Accessibility</a:t>
            </a:r>
            <a:r>
              <a:rPr lang="en-US"/>
              <a:t> button under the Review tab. It is also available in Visio for PCs and several Office for Mac and Office Online applications. It not only finds accessibility errors and tells you how and why to fix them, but also links to detailed </a:t>
            </a:r>
            <a:r>
              <a:rPr lang="en-US">
                <a:hlinkClick r:id="rId3"/>
              </a:rPr>
              <a:t>support articles on creating accessible documents</a:t>
            </a:r>
            <a:r>
              <a:rPr lang="en-US"/>
              <a:t>, </a:t>
            </a:r>
            <a:r>
              <a:rPr lang="en-US">
                <a:hlinkClick r:id="rId4"/>
              </a:rPr>
              <a:t>accessible spreadsheets</a:t>
            </a:r>
            <a:r>
              <a:rPr lang="en-US"/>
              <a:t>, </a:t>
            </a:r>
            <a:r>
              <a:rPr lang="en-US">
                <a:hlinkClick r:id="rId5"/>
              </a:rPr>
              <a:t>accessible presentations</a:t>
            </a:r>
            <a:r>
              <a:rPr lang="en-US"/>
              <a:t> and </a:t>
            </a:r>
            <a:r>
              <a:rPr lang="en-US">
                <a:hlinkClick r:id="rId6"/>
              </a:rPr>
              <a:t>accessible emails</a:t>
            </a:r>
            <a:r>
              <a:rPr lang="en-US"/>
              <a:t>.</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b="1"/>
              <a:t>Accessible templates</a:t>
            </a:r>
            <a:r>
              <a:rPr lang="en-US"/>
              <a:t>—When you create content starting with an online template in Word, Excel or PowerPoint for PC or Mac, you can now find templates tagged as “accessible.” These are structured to ensure ease of navigation with a screen reader and keyboard and use fonts and colors that are easy to read with low vision or color blindness.</a:t>
            </a:r>
          </a:p>
          <a:p>
            <a:pPr marL="0" indent="0">
              <a:lnSpc>
                <a:spcPct val="107000"/>
              </a:lnSpc>
              <a:buFont typeface="Courier New" panose="02070309020205020404" pitchFamily="49" charset="0"/>
              <a:buNone/>
            </a:pPr>
            <a:r>
              <a:rPr lang="en-US" b="1"/>
              <a:t>Image description controls</a:t>
            </a:r>
            <a:r>
              <a:rPr lang="en-US"/>
              <a:t>—When you use visual objects to communicate information, you need to add alternative text descriptions (alt-text) to ensure this content can be understood by people with visual impairments. To make this process easier, we now offer you controls to add alt-text not only in Office for PC, Mac and Office Online, but also in several Office mobile applications. Furthermore, we are designing ways to make alt-text easier to discover and use. We merged the title and description fields in the alt-text control into a single field so you have no confusion about where to enter alt-text. Also, we made this control discoverable via the right click menu and ribbon. Lastly, using the </a:t>
            </a:r>
            <a:r>
              <a:rPr lang="en-US">
                <a:hlinkClick r:id="rId7"/>
              </a:rPr>
              <a:t>Microsoft Computer Vision Cognitive Service</a:t>
            </a:r>
            <a:r>
              <a:rPr lang="en-US"/>
              <a:t>, we offer you automatic suggestions for alt-text when you insert a photographic image that can be recognized with high confidence. Through machine learning, this service will keep improving as more people use it, saving you significant time to make media-rich presentations accessible.</a:t>
            </a:r>
            <a:endParaRPr lang="en-US" sz="900">
              <a:solidFill>
                <a:srgbClr val="000000"/>
              </a:solidFill>
              <a:latin typeface="Calibri"/>
              <a:ea typeface="Calibri" panose="020F0502020204030204" pitchFamily="34" charset="0"/>
              <a:cs typeface="Times New Roman" panose="02020603050405020304" pitchFamily="18" charset="0"/>
            </a:endParaRPr>
          </a:p>
        </p:txBody>
      </p:sp>
      <p:sp>
        <p:nvSpPr>
          <p:cNvPr id="4" name="Header Placeholder 3"/>
          <p:cNvSpPr>
            <a:spLocks noGrp="1"/>
          </p:cNvSpPr>
          <p:nvPr>
            <p:ph type="hdr" sz="quarter" idx="10"/>
          </p:nvPr>
        </p:nvSpPr>
        <p:spPr/>
        <p:txBody>
          <a:bodyPr/>
          <a:lstStyle/>
          <a:p>
            <a:pPr marL="0" marR="0" lvl="0" indent="0" algn="l" defTabSz="924458"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Ignite 2016</a:t>
            </a:r>
          </a:p>
        </p:txBody>
      </p:sp>
      <p:sp>
        <p:nvSpPr>
          <p:cNvPr id="5" name="Footer Placeholder 4"/>
          <p:cNvSpPr>
            <a:spLocks noGrp="1"/>
          </p:cNvSpPr>
          <p:nvPr>
            <p:ph type="ftr" sz="quarter" idx="11"/>
          </p:nvPr>
        </p:nvSpPr>
        <p:spPr/>
        <p:txBody>
          <a:bodyPr/>
          <a:lstStyle/>
          <a:p>
            <a:pPr marL="0" marR="0" lvl="0" indent="0" algn="l" defTabSz="941713"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24458"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pPr marL="0" marR="0" lvl="0" indent="0" algn="r" defTabSz="924458" rtl="0" eaLnBrk="1" fontAlgn="auto" latinLnBrk="0" hangingPunct="1">
                <a:lnSpc>
                  <a:spcPct val="100000"/>
                </a:lnSpc>
                <a:spcBef>
                  <a:spcPts val="0"/>
                </a:spcBef>
                <a:spcAft>
                  <a:spcPts val="0"/>
                </a:spcAft>
                <a:buClrTx/>
                <a:buSzTx/>
                <a:buFontTx/>
                <a:buNone/>
                <a:tabLst/>
                <a:defRPr/>
              </a:pPr>
              <a:t>12/10/2017 10:26 AM</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2445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pPr marL="0" marR="0" lvl="0" indent="0" algn="r" defTabSz="924458" rtl="0" eaLnBrk="1" fontAlgn="auto" latinLnBrk="0" hangingPunct="1">
                <a:lnSpc>
                  <a:spcPct val="100000"/>
                </a:lnSpc>
                <a:spcBef>
                  <a:spcPts val="0"/>
                </a:spcBef>
                <a:spcAft>
                  <a:spcPts val="0"/>
                </a:spcAft>
                <a:buClrTx/>
                <a:buSzTx/>
                <a:buFontTx/>
                <a:buNone/>
                <a:tabLst/>
                <a:defRPr/>
              </a:pPr>
              <a:t>9</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4301605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jpeg"/><Relationship Id="rId1" Type="http://schemas.openxmlformats.org/officeDocument/2006/relationships/slideMaster" Target="../slideMasters/slideMaster4.xml"/><Relationship Id="rId4" Type="http://schemas.openxmlformats.org/officeDocument/2006/relationships/image" Target="../media/image13.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2_Walkin">
    <p:bg bwMode="gray">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pic>
        <p:nvPicPr>
          <p:cNvPr id="18" name="Picture 17"/>
          <p:cNvPicPr>
            <a:picLocks noChangeAspect="1"/>
          </p:cNvPicPr>
          <p:nvPr userDrawn="1"/>
        </p:nvPicPr>
        <p:blipFill>
          <a:blip r:embed="rId2"/>
          <a:stretch>
            <a:fillRect/>
          </a:stretch>
        </p:blipFill>
        <p:spPr>
          <a:xfrm>
            <a:off x="-241654" y="1927277"/>
            <a:ext cx="7744259" cy="2106897"/>
          </a:xfrm>
          <a:prstGeom prst="rect">
            <a:avLst/>
          </a:prstGeom>
        </p:spPr>
      </p:pic>
      <p:sp>
        <p:nvSpPr>
          <p:cNvPr id="6" name="Rectangle 5"/>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854"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3"/>
          <a:stretch>
            <a:fillRect/>
          </a:stretch>
        </p:blipFill>
        <p:spPr>
          <a:xfrm>
            <a:off x="453192" y="6087890"/>
            <a:ext cx="1427788" cy="304828"/>
          </a:xfrm>
          <a:prstGeom prst="rect">
            <a:avLst/>
          </a:prstGeom>
        </p:spPr>
      </p:pic>
    </p:spTree>
    <p:extLst>
      <p:ext uri="{BB962C8B-B14F-4D97-AF65-F5344CB8AC3E}">
        <p14:creationId xmlns:p14="http://schemas.microsoft.com/office/powerpoint/2010/main" val="39905822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8970143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2_Walkin">
    <p:bg bwMode="gray">
      <p:bgRef idx="1001">
        <a:schemeClr val="bg2"/>
      </p:bgRef>
    </p:bg>
    <p:spTree>
      <p:nvGrpSpPr>
        <p:cNvPr id="1" name=""/>
        <p:cNvGrpSpPr/>
        <p:nvPr/>
      </p:nvGrpSpPr>
      <p:grpSpPr>
        <a:xfrm>
          <a:off x="0" y="0"/>
          <a:ext cx="0" cy="0"/>
          <a:chOff x="0" y="0"/>
          <a:chExt cx="0" cy="0"/>
        </a:xfrm>
      </p:grpSpPr>
      <p:sp>
        <p:nvSpPr>
          <p:cNvPr id="2" name="Rectangle 1"/>
          <p:cNvSpPr/>
          <p:nvPr/>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32" fontAlgn="base">
              <a:lnSpc>
                <a:spcPct val="90000"/>
              </a:lnSpc>
              <a:spcBef>
                <a:spcPct val="0"/>
              </a:spcBef>
              <a:spcAft>
                <a:spcPct val="0"/>
              </a:spcAft>
            </a:pPr>
            <a:endParaRPr lang="en-US" sz="2307">
              <a:gradFill>
                <a:gsLst>
                  <a:gs pos="0">
                    <a:srgbClr val="FFFFFF"/>
                  </a:gs>
                  <a:gs pos="100000">
                    <a:srgbClr val="FFFFFF"/>
                  </a:gs>
                </a:gsLst>
                <a:lin ang="5400000" scaled="0"/>
              </a:gradFill>
              <a:ea typeface="Segoe UI" pitchFamily="34" charset="0"/>
              <a:cs typeface="Segoe UI" pitchFamily="34" charset="0"/>
            </a:endParaRPr>
          </a:p>
        </p:txBody>
      </p:sp>
      <p:pic>
        <p:nvPicPr>
          <p:cNvPr id="18" name="Picture 17"/>
          <p:cNvPicPr>
            <a:picLocks noChangeAspect="1"/>
          </p:cNvPicPr>
          <p:nvPr/>
        </p:nvPicPr>
        <p:blipFill>
          <a:blip r:embed="rId2"/>
          <a:stretch>
            <a:fillRect/>
          </a:stretch>
        </p:blipFill>
        <p:spPr>
          <a:xfrm>
            <a:off x="-241652" y="1927279"/>
            <a:ext cx="7744259" cy="2106897"/>
          </a:xfrm>
          <a:prstGeom prst="rect">
            <a:avLst/>
          </a:prstGeom>
        </p:spPr>
      </p:pic>
      <p:sp>
        <p:nvSpPr>
          <p:cNvPr id="6" name="Rectangle 5"/>
          <p:cNvSpPr/>
          <p:nvPr/>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862" fontAlgn="base">
              <a:lnSpc>
                <a:spcPct val="90000"/>
              </a:lnSpc>
              <a:spcBef>
                <a:spcPct val="0"/>
              </a:spcBef>
              <a:spcAft>
                <a:spcPct val="0"/>
              </a:spcAft>
            </a:pPr>
            <a:endParaRPr lang="en-US" sz="2307">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p:nvPicPr>
        <p:blipFill>
          <a:blip r:embed="rId3"/>
          <a:stretch>
            <a:fillRect/>
          </a:stretch>
        </p:blipFill>
        <p:spPr>
          <a:xfrm>
            <a:off x="453192" y="6087890"/>
            <a:ext cx="1427788" cy="304828"/>
          </a:xfrm>
          <a:prstGeom prst="rect">
            <a:avLst/>
          </a:prstGeom>
        </p:spPr>
      </p:pic>
    </p:spTree>
    <p:extLst>
      <p:ext uri="{BB962C8B-B14F-4D97-AF65-F5344CB8AC3E}">
        <p14:creationId xmlns:p14="http://schemas.microsoft.com/office/powerpoint/2010/main" val="8339580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Title Slide">
    <p:bg bwMode="gray">
      <p:bgPr>
        <a:solidFill>
          <a:schemeClr val="accent1"/>
        </a:solidFill>
        <a:effectLst/>
      </p:bgPr>
    </p:bg>
    <p:spTree>
      <p:nvGrpSpPr>
        <p:cNvPr id="1" name=""/>
        <p:cNvGrpSpPr/>
        <p:nvPr/>
      </p:nvGrpSpPr>
      <p:grpSpPr>
        <a:xfrm>
          <a:off x="0" y="0"/>
          <a:ext cx="0" cy="0"/>
          <a:chOff x="0" y="0"/>
          <a:chExt cx="0" cy="0"/>
        </a:xfrm>
      </p:grpSpPr>
      <p:sp>
        <p:nvSpPr>
          <p:cNvPr id="10" name="Rectangle 9"/>
          <p:cNvSpPr/>
          <p:nvPr/>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862" fontAlgn="base">
              <a:lnSpc>
                <a:spcPct val="90000"/>
              </a:lnSpc>
              <a:spcBef>
                <a:spcPct val="0"/>
              </a:spcBef>
              <a:spcAft>
                <a:spcPct val="0"/>
              </a:spcAft>
            </a:pPr>
            <a:endParaRPr lang="en-US" sz="2307">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p:nvPicPr>
        <p:blipFill>
          <a:blip r:embed="rId2"/>
          <a:stretch>
            <a:fillRect/>
          </a:stretch>
        </p:blipFill>
        <p:spPr>
          <a:xfrm>
            <a:off x="453192" y="6087890"/>
            <a:ext cx="1427788" cy="304828"/>
          </a:xfrm>
          <a:prstGeom prst="rect">
            <a:avLst/>
          </a:prstGeom>
        </p:spPr>
      </p:pic>
      <p:pic>
        <p:nvPicPr>
          <p:cNvPr id="16" name="Picture 15" hidden="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black">
          <a:xfrm>
            <a:off x="450206" y="6119147"/>
            <a:ext cx="1253377" cy="268786"/>
          </a:xfrm>
          <a:prstGeom prst="rect">
            <a:avLst/>
          </a:prstGeom>
        </p:spPr>
      </p:pic>
      <p:sp>
        <p:nvSpPr>
          <p:cNvPr id="8" name="Title 1"/>
          <p:cNvSpPr>
            <a:spLocks noGrp="1"/>
          </p:cNvSpPr>
          <p:nvPr>
            <p:ph type="title" hasCustomPrompt="1"/>
          </p:nvPr>
        </p:nvSpPr>
        <p:spPr bwMode="white">
          <a:xfrm>
            <a:off x="269302" y="1646860"/>
            <a:ext cx="8964185" cy="1793090"/>
          </a:xfrm>
          <a:noFill/>
        </p:spPr>
        <p:txBody>
          <a:bodyPr lIns="146304" tIns="91440" rIns="146304" bIns="91440" anchor="t" anchorCtr="0"/>
          <a:lstStyle>
            <a:lvl1pPr>
              <a:defRPr sz="5189" spc="-96" baseline="0">
                <a:gradFill>
                  <a:gsLst>
                    <a:gs pos="100000">
                      <a:schemeClr val="tx2"/>
                    </a:gs>
                    <a:gs pos="0">
                      <a:schemeClr val="tx2"/>
                    </a:gs>
                  </a:gsLst>
                  <a:lin ang="5400000" scaled="0"/>
                </a:gradFill>
              </a:defRPr>
            </a:lvl1pPr>
          </a:lstStyle>
          <a:p>
            <a:r>
              <a:rPr lang="en-US"/>
              <a:t>Presentation title</a:t>
            </a:r>
          </a:p>
        </p:txBody>
      </p:sp>
      <p:sp>
        <p:nvSpPr>
          <p:cNvPr id="9" name="Text Placeholder 4"/>
          <p:cNvSpPr>
            <a:spLocks noGrp="1"/>
          </p:cNvSpPr>
          <p:nvPr>
            <p:ph type="body" sz="quarter" idx="12" hasCustomPrompt="1"/>
          </p:nvPr>
        </p:nvSpPr>
        <p:spPr bwMode="white">
          <a:xfrm>
            <a:off x="269304" y="3441247"/>
            <a:ext cx="7171337" cy="1792326"/>
          </a:xfrm>
          <a:noFill/>
        </p:spPr>
        <p:txBody>
          <a:bodyPr lIns="146304" tIns="109728" rIns="146304" bIns="109728">
            <a:noAutofit/>
          </a:bodyPr>
          <a:lstStyle>
            <a:lvl1pPr marL="0" indent="0">
              <a:spcBef>
                <a:spcPts val="0"/>
              </a:spcBef>
              <a:buNone/>
              <a:defRPr sz="3074" spc="0" baseline="0">
                <a:gradFill>
                  <a:gsLst>
                    <a:gs pos="91000">
                      <a:schemeClr val="tx1"/>
                    </a:gs>
                    <a:gs pos="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011174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2" y="1189180"/>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21"/>
            </a:lvl2pPr>
            <a:lvl3pPr marL="219643" indent="0">
              <a:buNone/>
              <a:defRPr/>
            </a:lvl3pPr>
            <a:lvl4pPr marL="439283" indent="0">
              <a:buNone/>
              <a:defRPr/>
            </a:lvl4pPr>
            <a:lvl5pPr marL="65892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8694802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2" y="1189180"/>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21"/>
            </a:lvl2pPr>
            <a:lvl3pPr marL="219643" indent="0">
              <a:buNone/>
              <a:defRPr/>
            </a:lvl3pPr>
            <a:lvl4pPr marL="439283" indent="0">
              <a:buNone/>
              <a:defRPr/>
            </a:lvl4pPr>
            <a:lvl5pPr marL="65892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1823584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2" y="1189177"/>
            <a:ext cx="11653523" cy="2052030"/>
          </a:xfrm>
        </p:spPr>
        <p:txBody>
          <a:bodyPr>
            <a:spAutoFit/>
          </a:bodyPr>
          <a:lstStyle>
            <a:lvl1pPr>
              <a:defRPr sz="3843">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1817625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2" y="1189177"/>
            <a:ext cx="11653523" cy="2052030"/>
          </a:xfrm>
        </p:spPr>
        <p:txBody>
          <a:bodyPr>
            <a:spAutoFit/>
          </a:bodyPr>
          <a:lstStyle>
            <a:lvl1pPr>
              <a:defRPr sz="3843"/>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3980258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4" y="1189175"/>
            <a:ext cx="5378548" cy="1877004"/>
          </a:xfrm>
        </p:spPr>
        <p:txBody>
          <a:bodyPr wrap="square">
            <a:spAutoFit/>
          </a:bodyPr>
          <a:lstStyle>
            <a:lvl1pPr marL="0" indent="0">
              <a:spcBef>
                <a:spcPts val="1175"/>
              </a:spcBef>
              <a:buClr>
                <a:schemeClr val="tx1"/>
              </a:buClr>
              <a:buFont typeface="Wingdings" pitchFamily="2" charset="2"/>
              <a:buNone/>
              <a:defRPr sz="3074">
                <a:gradFill>
                  <a:gsLst>
                    <a:gs pos="1250">
                      <a:schemeClr val="tx2"/>
                    </a:gs>
                    <a:gs pos="99000">
                      <a:schemeClr val="tx2"/>
                    </a:gs>
                  </a:gsLst>
                  <a:lin ang="5400000" scaled="0"/>
                </a:gradFill>
              </a:defRPr>
            </a:lvl1pPr>
            <a:lvl2pPr marL="0" indent="0">
              <a:buNone/>
              <a:defRPr sz="1921"/>
            </a:lvl2pPr>
            <a:lvl3pPr marL="222692" indent="0">
              <a:buNone/>
              <a:tabLst/>
              <a:defRPr sz="1921"/>
            </a:lvl3pPr>
            <a:lvl4pPr marL="442335" indent="0">
              <a:buNone/>
              <a:defRPr/>
            </a:lvl4pPr>
            <a:lvl5pPr marL="658927"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175"/>
              </a:spcBef>
              <a:buClr>
                <a:schemeClr val="tx1"/>
              </a:buClr>
              <a:buFont typeface="Wingdings" pitchFamily="2" charset="2"/>
              <a:buNone/>
              <a:defRPr sz="3074">
                <a:gradFill>
                  <a:gsLst>
                    <a:gs pos="1250">
                      <a:schemeClr val="tx2"/>
                    </a:gs>
                    <a:gs pos="99000">
                      <a:schemeClr val="tx2"/>
                    </a:gs>
                  </a:gsLst>
                  <a:lin ang="5400000" scaled="0"/>
                </a:gradFill>
              </a:defRPr>
            </a:lvl1pPr>
            <a:lvl2pPr marL="0" indent="0">
              <a:buNone/>
              <a:defRPr sz="1921"/>
            </a:lvl2pPr>
            <a:lvl3pPr marL="222692" indent="0">
              <a:buNone/>
              <a:tabLst/>
              <a:defRPr sz="1921"/>
            </a:lvl3pPr>
            <a:lvl4pPr marL="442335" indent="0">
              <a:buNone/>
              <a:defRPr/>
            </a:lvl4pPr>
            <a:lvl5pPr marL="658927"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057023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4" y="1189175"/>
            <a:ext cx="5378548" cy="1877004"/>
          </a:xfrm>
        </p:spPr>
        <p:txBody>
          <a:bodyPr wrap="square">
            <a:spAutoFit/>
          </a:bodyPr>
          <a:lstStyle>
            <a:lvl1pPr marL="0" indent="0">
              <a:spcBef>
                <a:spcPts val="1175"/>
              </a:spcBef>
              <a:buClr>
                <a:schemeClr val="tx1"/>
              </a:buClr>
              <a:buFont typeface="Wingdings" pitchFamily="2" charset="2"/>
              <a:buNone/>
              <a:defRPr sz="3074"/>
            </a:lvl1pPr>
            <a:lvl2pPr marL="0" indent="0">
              <a:buNone/>
              <a:defRPr sz="1921"/>
            </a:lvl2pPr>
            <a:lvl3pPr marL="222692" indent="0">
              <a:buNone/>
              <a:tabLst/>
              <a:defRPr sz="1921"/>
            </a:lvl3pPr>
            <a:lvl4pPr marL="442335" indent="0">
              <a:buNone/>
              <a:defRPr/>
            </a:lvl4pPr>
            <a:lvl5pPr marL="658927"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175"/>
              </a:spcBef>
              <a:buClr>
                <a:schemeClr val="tx1"/>
              </a:buClr>
              <a:buFont typeface="Wingdings" pitchFamily="2" charset="2"/>
              <a:buNone/>
              <a:defRPr sz="3074"/>
            </a:lvl1pPr>
            <a:lvl2pPr marL="0" indent="0">
              <a:buNone/>
              <a:defRPr sz="1921"/>
            </a:lvl2pPr>
            <a:lvl3pPr marL="222692" indent="0">
              <a:buNone/>
              <a:tabLst/>
              <a:defRPr sz="1921"/>
            </a:lvl3pPr>
            <a:lvl4pPr marL="442335" indent="0">
              <a:buNone/>
              <a:defRPr/>
            </a:lvl4pPr>
            <a:lvl5pPr marL="658927"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7554965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4" y="1189176"/>
            <a:ext cx="5378548" cy="1912127"/>
          </a:xfrm>
        </p:spPr>
        <p:txBody>
          <a:bodyPr wrap="square">
            <a:spAutoFit/>
          </a:bodyPr>
          <a:lstStyle>
            <a:lvl1pPr marL="276078" indent="-276078">
              <a:spcBef>
                <a:spcPts val="1175"/>
              </a:spcBef>
              <a:buClr>
                <a:schemeClr val="tx2"/>
              </a:buClr>
              <a:buFont typeface="Arial" pitchFamily="34" charset="0"/>
              <a:buChar char="•"/>
              <a:defRPr sz="3074">
                <a:gradFill>
                  <a:gsLst>
                    <a:gs pos="1250">
                      <a:schemeClr val="tx2"/>
                    </a:gs>
                    <a:gs pos="99000">
                      <a:schemeClr val="tx2"/>
                    </a:gs>
                  </a:gsLst>
                  <a:lin ang="5400000" scaled="0"/>
                </a:gradFill>
              </a:defRPr>
            </a:lvl1pPr>
            <a:lvl2pPr marL="510352" indent="-224058">
              <a:defRPr sz="2307"/>
            </a:lvl2pPr>
            <a:lvl3pPr marL="672172" indent="-161819">
              <a:tabLst/>
              <a:defRPr sz="1921"/>
            </a:lvl3pPr>
            <a:lvl4pPr marL="846438" indent="-174267">
              <a:defRPr/>
            </a:lvl4pPr>
            <a:lvl5pPr marL="1008256" indent="-1618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12127"/>
          </a:xfrm>
        </p:spPr>
        <p:txBody>
          <a:bodyPr wrap="square">
            <a:spAutoFit/>
          </a:bodyPr>
          <a:lstStyle>
            <a:lvl1pPr marL="276078" indent="-276078">
              <a:spcBef>
                <a:spcPts val="1175"/>
              </a:spcBef>
              <a:buClr>
                <a:schemeClr val="tx2"/>
              </a:buClr>
              <a:buFont typeface="Arial" pitchFamily="34" charset="0"/>
              <a:buChar char="•"/>
              <a:defRPr sz="3074">
                <a:gradFill>
                  <a:gsLst>
                    <a:gs pos="1250">
                      <a:schemeClr val="tx2"/>
                    </a:gs>
                    <a:gs pos="99000">
                      <a:schemeClr val="tx2"/>
                    </a:gs>
                  </a:gsLst>
                  <a:lin ang="5400000" scaled="0"/>
                </a:gradFill>
              </a:defRPr>
            </a:lvl1pPr>
            <a:lvl2pPr marL="510352" indent="-224058">
              <a:defRPr sz="2307"/>
            </a:lvl2pPr>
            <a:lvl3pPr marL="672172" indent="-161819">
              <a:tabLst/>
              <a:defRPr sz="1921"/>
            </a:lvl3pPr>
            <a:lvl4pPr marL="846438" indent="-174267">
              <a:defRPr/>
            </a:lvl4pPr>
            <a:lvl5pPr marL="1008256" indent="-1618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2311348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4" y="1189176"/>
            <a:ext cx="5378548" cy="1912127"/>
          </a:xfrm>
        </p:spPr>
        <p:txBody>
          <a:bodyPr wrap="square">
            <a:spAutoFit/>
          </a:bodyPr>
          <a:lstStyle>
            <a:lvl1pPr marL="276078" indent="-276078">
              <a:spcBef>
                <a:spcPts val="1175"/>
              </a:spcBef>
              <a:buClr>
                <a:schemeClr val="tx1"/>
              </a:buClr>
              <a:buFont typeface="Arial" pitchFamily="34" charset="0"/>
              <a:buChar char="•"/>
              <a:defRPr sz="3074"/>
            </a:lvl1pPr>
            <a:lvl2pPr marL="510352" indent="-224058">
              <a:defRPr sz="2307"/>
            </a:lvl2pPr>
            <a:lvl3pPr marL="672172" indent="-161819">
              <a:tabLst/>
              <a:defRPr sz="1921"/>
            </a:lvl3pPr>
            <a:lvl4pPr marL="846438" indent="-174267">
              <a:defRPr/>
            </a:lvl4pPr>
            <a:lvl5pPr marL="1008256" indent="-1618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12127"/>
          </a:xfrm>
        </p:spPr>
        <p:txBody>
          <a:bodyPr wrap="square">
            <a:spAutoFit/>
          </a:bodyPr>
          <a:lstStyle>
            <a:lvl1pPr marL="276078" indent="-276078">
              <a:spcBef>
                <a:spcPts val="1175"/>
              </a:spcBef>
              <a:buClr>
                <a:schemeClr val="tx1"/>
              </a:buClr>
              <a:buFont typeface="Arial" pitchFamily="34" charset="0"/>
              <a:buChar char="•"/>
              <a:defRPr sz="3074"/>
            </a:lvl1pPr>
            <a:lvl2pPr marL="510352" indent="-224058">
              <a:defRPr sz="2307"/>
            </a:lvl2pPr>
            <a:lvl3pPr marL="672172" indent="-161819">
              <a:tabLst/>
              <a:defRPr sz="1921"/>
            </a:lvl3pPr>
            <a:lvl4pPr marL="846438" indent="-174267">
              <a:defRPr/>
            </a:lvl4pPr>
            <a:lvl5pPr marL="1008256" indent="-1618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6961086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1539883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014488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Customer Evidence Slide">
    <p:bg bwMode="gray">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8584">
                      <a:schemeClr val="tx2"/>
                    </a:gs>
                    <a:gs pos="57000">
                      <a:schemeClr val="tx2"/>
                    </a:gs>
                  </a:gsLst>
                  <a:lin ang="5400000" scaled="0"/>
                </a:gradFill>
              </a:defRPr>
            </a:lvl1pPr>
          </a:lstStyle>
          <a:p>
            <a:r>
              <a:rPr lang="en-US"/>
              <a:t>Customer evidence slide</a:t>
            </a:r>
          </a:p>
        </p:txBody>
      </p:sp>
      <p:sp>
        <p:nvSpPr>
          <p:cNvPr id="4" name="Picture Placeholder 3"/>
          <p:cNvSpPr>
            <a:spLocks noGrp="1"/>
          </p:cNvSpPr>
          <p:nvPr>
            <p:ph type="pic" sz="quarter" idx="10"/>
          </p:nvPr>
        </p:nvSpPr>
        <p:spPr bwMode="gray">
          <a:xfrm>
            <a:off x="269239" y="1406081"/>
            <a:ext cx="5378549" cy="1791549"/>
          </a:xfrm>
          <a:blipFill>
            <a:blip r:embed="rId2"/>
            <a:stretch>
              <a:fillRect/>
            </a:stretch>
          </a:blipFill>
        </p:spPr>
        <p:txBody>
          <a:bodyPr lIns="182880" tIns="146304" rIns="182880" bIns="146304">
            <a:noAutofit/>
          </a:bodyPr>
          <a:lstStyle>
            <a:lvl1pPr marL="0" indent="0">
              <a:buNone/>
              <a:defRPr lang="en-US" sz="2307" kern="1200" spc="0" baseline="0" dirty="0">
                <a:noFill/>
                <a:latin typeface="+mn-lt"/>
                <a:ea typeface="+mn-ea"/>
                <a:cs typeface="+mn-cs"/>
              </a:defRPr>
            </a:lvl1pPr>
            <a:lvl2pPr>
              <a:defRPr lang="en-US" sz="2307"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896193" rtl="0" eaLnBrk="1" fontAlgn="auto" latinLnBrk="0" hangingPunct="1">
              <a:lnSpc>
                <a:spcPct val="90000"/>
              </a:lnSpc>
              <a:spcBef>
                <a:spcPct val="20000"/>
              </a:spcBef>
              <a:spcAft>
                <a:spcPts val="0"/>
              </a:spcAft>
              <a:buClrTx/>
              <a:buSzPct val="90000"/>
              <a:buFont typeface="Arial" pitchFamily="34" charset="0"/>
              <a:buNone/>
              <a:tabLst/>
            </a:pPr>
            <a:endParaRPr lang="en-US"/>
          </a:p>
        </p:txBody>
      </p:sp>
      <p:sp>
        <p:nvSpPr>
          <p:cNvPr id="5" name="Rectangle 4"/>
          <p:cNvSpPr/>
          <p:nvPr/>
        </p:nvSpPr>
        <p:spPr bwMode="auto">
          <a:xfrm>
            <a:off x="6095999" y="4773828"/>
            <a:ext cx="5829081" cy="179310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5736" tIns="140589" rIns="175736" bIns="140589" numCol="1" rtlCol="0" anchor="ctr" anchorCtr="0" compatLnSpc="1">
            <a:prstTxWarp prst="textNoShape">
              <a:avLst/>
            </a:prstTxWarp>
          </a:bodyPr>
          <a:lstStyle/>
          <a:p>
            <a:pPr algn="ctr" defTabSz="895932" fontAlgn="base">
              <a:spcBef>
                <a:spcPct val="0"/>
              </a:spcBef>
              <a:spcAft>
                <a:spcPct val="0"/>
              </a:spcAft>
            </a:pPr>
            <a:endParaRPr lang="en-US" sz="1921">
              <a:gradFill>
                <a:gsLst>
                  <a:gs pos="5439">
                    <a:srgbClr val="F8F8F8"/>
                  </a:gs>
                  <a:gs pos="10000">
                    <a:srgbClr val="F8F8F8"/>
                  </a:gs>
                </a:gsLst>
                <a:lin ang="5400000" scaled="0"/>
              </a:gradFill>
            </a:endParaRPr>
          </a:p>
        </p:txBody>
      </p:sp>
      <p:sp>
        <p:nvSpPr>
          <p:cNvPr id="6" name="Picture Placeholder 3"/>
          <p:cNvSpPr>
            <a:spLocks noGrp="1"/>
          </p:cNvSpPr>
          <p:nvPr>
            <p:ph type="pic" sz="quarter" idx="11" hasCustomPrompt="1"/>
          </p:nvPr>
        </p:nvSpPr>
        <p:spPr bwMode="gray">
          <a:xfrm>
            <a:off x="6096000" y="1406078"/>
            <a:ext cx="5826762" cy="3366196"/>
          </a:xfrm>
          <a:blipFill>
            <a:blip r:embed="rId3"/>
            <a:stretch>
              <a:fillRect/>
            </a:stretch>
          </a:blipFill>
        </p:spPr>
        <p:txBody>
          <a:bodyPr lIns="182880" tIns="146304" rIns="182880" bIns="146304">
            <a:noAutofit/>
          </a:bodyPr>
          <a:lstStyle>
            <a:lvl1pPr marL="0" indent="0">
              <a:buNone/>
              <a:defRPr lang="en-US" sz="2307" kern="1200" spc="0" baseline="0" dirty="0">
                <a:gradFill>
                  <a:gsLst>
                    <a:gs pos="1250">
                      <a:schemeClr val="tx1"/>
                    </a:gs>
                    <a:gs pos="100000">
                      <a:schemeClr val="tx1"/>
                    </a:gs>
                  </a:gsLst>
                  <a:lin ang="5400000" scaled="0"/>
                </a:gradFill>
                <a:latin typeface="+mn-lt"/>
                <a:ea typeface="+mn-ea"/>
                <a:cs typeface="+mn-cs"/>
              </a:defRPr>
            </a:lvl1pPr>
            <a:lvl2pPr algn="ctr">
              <a:defRPr lang="en-US" sz="2307"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896193" rtl="0" eaLnBrk="1" fontAlgn="auto" latinLnBrk="0" hangingPunct="1">
              <a:lnSpc>
                <a:spcPct val="90000"/>
              </a:lnSpc>
              <a:spcBef>
                <a:spcPct val="20000"/>
              </a:spcBef>
              <a:spcAft>
                <a:spcPts val="0"/>
              </a:spcAft>
              <a:buClrTx/>
              <a:buSzPct val="90000"/>
              <a:buFont typeface="Arial" pitchFamily="34" charset="0"/>
              <a:buNone/>
              <a:tabLst/>
            </a:pPr>
            <a:r>
              <a:rPr lang="en-US"/>
              <a:t>Your image here</a:t>
            </a:r>
          </a:p>
        </p:txBody>
      </p:sp>
      <p:cxnSp>
        <p:nvCxnSpPr>
          <p:cNvPr id="7" name="Straight Connector 6"/>
          <p:cNvCxnSpPr/>
          <p:nvPr/>
        </p:nvCxnSpPr>
        <p:spPr>
          <a:xfrm>
            <a:off x="5871894" y="1801029"/>
            <a:ext cx="0" cy="4662019"/>
          </a:xfrm>
          <a:prstGeom prst="line">
            <a:avLst/>
          </a:prstGeom>
          <a:ln w="3175">
            <a:solidFill>
              <a:schemeClr val="tx1">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269239" y="3197079"/>
            <a:ext cx="5378549" cy="3369853"/>
          </a:xfrm>
        </p:spPr>
        <p:txBody>
          <a:bodyPr lIns="182880" tIns="146304" rIns="182880" bIns="146304">
            <a:noAutofit/>
          </a:bodyPr>
          <a:lstStyle>
            <a:lvl1pPr marL="0" indent="0">
              <a:buNone/>
              <a:defRPr sz="2307">
                <a:latin typeface="+mn-lt"/>
              </a:defRPr>
            </a:lvl1pPr>
          </a:lstStyle>
          <a:p>
            <a:pPr lvl="0"/>
            <a:r>
              <a:rPr lang="en-US"/>
              <a:t>Edit Master text styles</a:t>
            </a:r>
          </a:p>
        </p:txBody>
      </p:sp>
      <p:sp>
        <p:nvSpPr>
          <p:cNvPr id="15" name="Text Placeholder 14"/>
          <p:cNvSpPr>
            <a:spLocks noGrp="1"/>
          </p:cNvSpPr>
          <p:nvPr>
            <p:ph type="body" sz="quarter" idx="13"/>
          </p:nvPr>
        </p:nvSpPr>
        <p:spPr>
          <a:xfrm>
            <a:off x="6096004" y="4773828"/>
            <a:ext cx="5826761" cy="1791549"/>
          </a:xfrm>
        </p:spPr>
        <p:txBody>
          <a:bodyPr lIns="182880" tIns="146304" rIns="182880" bIns="146304" anchor="ctr">
            <a:noAutofit/>
          </a:bodyPr>
          <a:lstStyle>
            <a:lvl1pPr marL="0" indent="0" algn="ctr">
              <a:buNone/>
              <a:defRPr sz="3074">
                <a:gradFill>
                  <a:gsLst>
                    <a:gs pos="27434">
                      <a:srgbClr val="FFFFFF"/>
                    </a:gs>
                    <a:gs pos="54000">
                      <a:srgbClr val="FFFFFF"/>
                    </a:gs>
                  </a:gsLst>
                  <a:lin ang="5400000" scaled="0"/>
                </a:gradFill>
                <a:latin typeface="+mj-lt"/>
              </a:defRPr>
            </a:lvl1pPr>
          </a:lstStyle>
          <a:p>
            <a:pPr lvl="0"/>
            <a:r>
              <a:rPr lang="en-US"/>
              <a:t>Edit Master text styles</a:t>
            </a:r>
          </a:p>
        </p:txBody>
      </p:sp>
    </p:spTree>
    <p:extLst>
      <p:ext uri="{BB962C8B-B14F-4D97-AF65-F5344CB8AC3E}">
        <p14:creationId xmlns:p14="http://schemas.microsoft.com/office/powerpoint/2010/main" val="275448502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3" y="1186359"/>
            <a:ext cx="8066548" cy="1158793"/>
          </a:xfrm>
          <a:noFill/>
        </p:spPr>
        <p:txBody>
          <a:bodyPr wrap="square" tIns="91440" bIns="91440" anchor="t" anchorCtr="0">
            <a:spAutoFit/>
          </a:bodyPr>
          <a:lstStyle>
            <a:lvl1pPr>
              <a:defRPr sz="6918" spc="-96" baseline="0">
                <a:gradFill>
                  <a:gsLst>
                    <a:gs pos="8850">
                      <a:schemeClr val="tx1"/>
                    </a:gs>
                    <a:gs pos="23894">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3" y="3877277"/>
            <a:ext cx="8067822" cy="724246"/>
          </a:xfrm>
          <a:noFill/>
        </p:spPr>
        <p:txBody>
          <a:bodyPr wrap="square" lIns="182880" tIns="146304" rIns="182880" bIns="146304">
            <a:spAutoFit/>
          </a:bodyPr>
          <a:lstStyle>
            <a:lvl1pPr marL="0" indent="0">
              <a:spcBef>
                <a:spcPts val="0"/>
              </a:spcBef>
              <a:buNone/>
              <a:defRPr sz="3074" spc="0" baseline="0">
                <a:gradFill>
                  <a:gsLst>
                    <a:gs pos="8850">
                      <a:schemeClr val="tx1"/>
                    </a:gs>
                    <a:gs pos="23894">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6224981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3" y="1186359"/>
            <a:ext cx="8067822" cy="1158793"/>
          </a:xfrm>
          <a:noFill/>
        </p:spPr>
        <p:txBody>
          <a:bodyPr wrap="square" tIns="91440" bIns="91440" anchor="t" anchorCtr="0">
            <a:spAutoFit/>
          </a:bodyPr>
          <a:lstStyle>
            <a:lvl1pPr>
              <a:defRPr sz="6918" spc="-96" baseline="0">
                <a:gradFill>
                  <a:gsLst>
                    <a:gs pos="10619">
                      <a:schemeClr val="tx1"/>
                    </a:gs>
                    <a:gs pos="26549">
                      <a:schemeClr val="tx1"/>
                    </a:gs>
                  </a:gsLst>
                  <a:lin ang="5400000" scaled="0"/>
                </a:gradFill>
              </a:defRPr>
            </a:lvl1pPr>
          </a:lstStyle>
          <a:p>
            <a:r>
              <a:rPr lang="en-US"/>
              <a:t>Video title</a:t>
            </a:r>
          </a:p>
        </p:txBody>
      </p:sp>
    </p:spTree>
    <p:extLst>
      <p:ext uri="{BB962C8B-B14F-4D97-AF65-F5344CB8AC3E}">
        <p14:creationId xmlns:p14="http://schemas.microsoft.com/office/powerpoint/2010/main" val="34983579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2084175"/>
            <a:ext cx="11653523" cy="1158793"/>
          </a:xfrm>
          <a:noFill/>
        </p:spPr>
        <p:txBody>
          <a:bodyPr tIns="91440" bIns="91440" anchor="t" anchorCtr="0">
            <a:spAutoFit/>
          </a:bodyPr>
          <a:lstStyle>
            <a:lvl1pPr>
              <a:defRPr sz="6918" spc="-96"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11550700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2084175"/>
            <a:ext cx="11653523" cy="1158793"/>
          </a:xfrm>
          <a:noFill/>
        </p:spPr>
        <p:txBody>
          <a:bodyPr tIns="91440" bIns="91440" anchor="t" anchorCtr="0">
            <a:spAutoFit/>
          </a:bodyPr>
          <a:lstStyle>
            <a:lvl1pPr>
              <a:defRPr sz="6918" spc="-96"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567266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4" y="1217195"/>
            <a:ext cx="5378548" cy="1973570"/>
          </a:xfrm>
        </p:spPr>
        <p:txBody>
          <a:bodyPr>
            <a:spAutoFit/>
          </a:bodyPr>
          <a:lstStyle>
            <a:lvl1pPr>
              <a:defRPr sz="6342"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37"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33307370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698512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45357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16" tIns="44816" rIns="44816" bIns="44816" numCol="1" spcCol="0" rtlCol="0" fromWordArt="0" anchor="ctr" anchorCtr="0" forceAA="0" compatLnSpc="1">
            <a:prstTxWarp prst="textNoShape">
              <a:avLst/>
            </a:prstTxWarp>
            <a:noAutofit/>
          </a:bodyPr>
          <a:lstStyle/>
          <a:p>
            <a:pPr algn="ctr" defTabSz="895932" fontAlgn="base">
              <a:spcBef>
                <a:spcPct val="0"/>
              </a:spcBef>
              <a:spcAft>
                <a:spcPct val="0"/>
              </a:spcAft>
            </a:pPr>
            <a:endParaRPr lang="en-US" sz="1729">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5"/>
            <a:ext cx="11653522" cy="1956973"/>
          </a:xfrm>
        </p:spPr>
        <p:txBody>
          <a:bodyPr/>
          <a:lstStyle>
            <a:lvl1pPr marL="0" indent="0">
              <a:buNone/>
              <a:defRPr sz="317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297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6169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8264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0981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08938948"/>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er Evidence Slide">
    <p:bg bwMode="gray">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8584">
                      <a:schemeClr val="tx2"/>
                    </a:gs>
                    <a:gs pos="57000">
                      <a:schemeClr val="tx2"/>
                    </a:gs>
                  </a:gsLst>
                  <a:lin ang="5400000" scaled="0"/>
                </a:gradFill>
              </a:defRPr>
            </a:lvl1pPr>
          </a:lstStyle>
          <a:p>
            <a:r>
              <a:rPr lang="en-US"/>
              <a:t>Customer evidence slide</a:t>
            </a:r>
          </a:p>
        </p:txBody>
      </p:sp>
      <p:sp>
        <p:nvSpPr>
          <p:cNvPr id="4" name="Picture Placeholder 3"/>
          <p:cNvSpPr>
            <a:spLocks noGrp="1"/>
          </p:cNvSpPr>
          <p:nvPr>
            <p:ph type="pic" sz="quarter" idx="10"/>
          </p:nvPr>
        </p:nvSpPr>
        <p:spPr bwMode="gray">
          <a:xfrm>
            <a:off x="269239" y="1406079"/>
            <a:ext cx="5378549" cy="1791549"/>
          </a:xfrm>
          <a:blipFill>
            <a:blip r:embed="rId2"/>
            <a:stretch>
              <a:fillRect/>
            </a:stretch>
          </a:blipFill>
        </p:spPr>
        <p:txBody>
          <a:bodyPr lIns="182880" tIns="146304" rIns="182880" bIns="146304">
            <a:noAutofit/>
          </a:bodyPr>
          <a:lstStyle>
            <a:lvl1pPr marL="0" indent="0">
              <a:buNone/>
              <a:defRPr lang="en-US" sz="2353" kern="1200" spc="0" baseline="0" dirty="0">
                <a:noFill/>
                <a:latin typeface="+mn-lt"/>
                <a:ea typeface="+mn-ea"/>
                <a:cs typeface="+mn-cs"/>
              </a:defRPr>
            </a:lvl1pPr>
            <a:lvl2pPr>
              <a:defRPr lang="en-US" sz="2353"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14192" rtl="0" eaLnBrk="1" fontAlgn="auto" latinLnBrk="0" hangingPunct="1">
              <a:lnSpc>
                <a:spcPct val="90000"/>
              </a:lnSpc>
              <a:spcBef>
                <a:spcPct val="20000"/>
              </a:spcBef>
              <a:spcAft>
                <a:spcPts val="0"/>
              </a:spcAft>
              <a:buClrTx/>
              <a:buSzPct val="90000"/>
              <a:buFont typeface="Arial" pitchFamily="34" charset="0"/>
              <a:buNone/>
              <a:tabLst/>
            </a:pPr>
            <a:endParaRPr lang="en-US"/>
          </a:p>
        </p:txBody>
      </p:sp>
      <p:sp>
        <p:nvSpPr>
          <p:cNvPr id="5" name="Rectangle 4"/>
          <p:cNvSpPr/>
          <p:nvPr userDrawn="1"/>
        </p:nvSpPr>
        <p:spPr bwMode="auto">
          <a:xfrm>
            <a:off x="6095999" y="4773828"/>
            <a:ext cx="5829081" cy="179310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59" tIns="143407" rIns="179259" bIns="143407" numCol="1" rtlCol="0" anchor="ctr" anchorCtr="0" compatLnSpc="1">
            <a:prstTxWarp prst="textNoShape">
              <a:avLst/>
            </a:prstTxWarp>
          </a:bodyPr>
          <a:lstStyle/>
          <a:p>
            <a:pPr algn="ctr" defTabSz="913927" fontAlgn="base">
              <a:spcBef>
                <a:spcPct val="0"/>
              </a:spcBef>
              <a:spcAft>
                <a:spcPct val="0"/>
              </a:spcAft>
            </a:pPr>
            <a:endParaRPr lang="en-US" sz="1961">
              <a:gradFill>
                <a:gsLst>
                  <a:gs pos="5439">
                    <a:srgbClr val="F8F8F8"/>
                  </a:gs>
                  <a:gs pos="10000">
                    <a:srgbClr val="F8F8F8"/>
                  </a:gs>
                </a:gsLst>
                <a:lin ang="5400000" scaled="0"/>
              </a:gradFill>
            </a:endParaRPr>
          </a:p>
        </p:txBody>
      </p:sp>
      <p:sp>
        <p:nvSpPr>
          <p:cNvPr id="6" name="Picture Placeholder 3"/>
          <p:cNvSpPr>
            <a:spLocks noGrp="1"/>
          </p:cNvSpPr>
          <p:nvPr>
            <p:ph type="pic" sz="quarter" idx="11" hasCustomPrompt="1"/>
          </p:nvPr>
        </p:nvSpPr>
        <p:spPr bwMode="gray">
          <a:xfrm>
            <a:off x="6096000" y="1406078"/>
            <a:ext cx="5826762" cy="3366196"/>
          </a:xfrm>
          <a:blipFill>
            <a:blip r:embed="rId3"/>
            <a:stretch>
              <a:fillRect/>
            </a:stretch>
          </a:blipFill>
        </p:spPr>
        <p:txBody>
          <a:bodyPr lIns="182880" tIns="146304" rIns="182880" bIns="146304">
            <a:noAutofit/>
          </a:bodyPr>
          <a:lstStyle>
            <a:lvl1pPr marL="0" indent="0">
              <a:buNone/>
              <a:defRPr lang="en-US" sz="2353" kern="1200" spc="0" baseline="0" dirty="0">
                <a:gradFill>
                  <a:gsLst>
                    <a:gs pos="1250">
                      <a:schemeClr val="tx1"/>
                    </a:gs>
                    <a:gs pos="100000">
                      <a:schemeClr val="tx1"/>
                    </a:gs>
                  </a:gsLst>
                  <a:lin ang="5400000" scaled="0"/>
                </a:gradFill>
                <a:latin typeface="+mn-lt"/>
                <a:ea typeface="+mn-ea"/>
                <a:cs typeface="+mn-cs"/>
              </a:defRPr>
            </a:lvl1pPr>
            <a:lvl2pPr algn="ctr">
              <a:defRPr lang="en-US" sz="2353"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14192" rtl="0" eaLnBrk="1" fontAlgn="auto" latinLnBrk="0" hangingPunct="1">
              <a:lnSpc>
                <a:spcPct val="90000"/>
              </a:lnSpc>
              <a:spcBef>
                <a:spcPct val="20000"/>
              </a:spcBef>
              <a:spcAft>
                <a:spcPts val="0"/>
              </a:spcAft>
              <a:buClrTx/>
              <a:buSzPct val="90000"/>
              <a:buFont typeface="Arial" pitchFamily="34" charset="0"/>
              <a:buNone/>
              <a:tabLst/>
            </a:pPr>
            <a:r>
              <a:rPr lang="en-US"/>
              <a:t>Your image here</a:t>
            </a:r>
          </a:p>
        </p:txBody>
      </p:sp>
      <p:cxnSp>
        <p:nvCxnSpPr>
          <p:cNvPr id="7" name="Straight Connector 6"/>
          <p:cNvCxnSpPr/>
          <p:nvPr userDrawn="1"/>
        </p:nvCxnSpPr>
        <p:spPr>
          <a:xfrm>
            <a:off x="5871894" y="1801029"/>
            <a:ext cx="0" cy="4662019"/>
          </a:xfrm>
          <a:prstGeom prst="line">
            <a:avLst/>
          </a:prstGeom>
          <a:ln w="3175">
            <a:solidFill>
              <a:schemeClr val="tx1">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269239" y="3197079"/>
            <a:ext cx="5378549" cy="3369853"/>
          </a:xfrm>
        </p:spPr>
        <p:txBody>
          <a:bodyPr lIns="182880" tIns="146304" rIns="182880" bIns="146304">
            <a:noAutofit/>
          </a:bodyPr>
          <a:lstStyle>
            <a:lvl1pPr marL="0" indent="0">
              <a:buNone/>
              <a:defRPr sz="2353">
                <a:latin typeface="+mn-lt"/>
              </a:defRPr>
            </a:lvl1pPr>
          </a:lstStyle>
          <a:p>
            <a:pPr lvl="0"/>
            <a:r>
              <a:rPr lang="en-US"/>
              <a:t>Edit Master text styles</a:t>
            </a:r>
          </a:p>
        </p:txBody>
      </p:sp>
      <p:sp>
        <p:nvSpPr>
          <p:cNvPr id="15" name="Text Placeholder 14"/>
          <p:cNvSpPr>
            <a:spLocks noGrp="1"/>
          </p:cNvSpPr>
          <p:nvPr>
            <p:ph type="body" sz="quarter" idx="13"/>
          </p:nvPr>
        </p:nvSpPr>
        <p:spPr>
          <a:xfrm>
            <a:off x="6096002" y="4773828"/>
            <a:ext cx="5826761" cy="1791549"/>
          </a:xfrm>
        </p:spPr>
        <p:txBody>
          <a:bodyPr lIns="182880" tIns="146304" rIns="182880" bIns="146304" anchor="ctr">
            <a:noAutofit/>
          </a:bodyPr>
          <a:lstStyle>
            <a:lvl1pPr marL="0" indent="0" algn="ctr">
              <a:buNone/>
              <a:defRPr sz="3136">
                <a:gradFill>
                  <a:gsLst>
                    <a:gs pos="27434">
                      <a:srgbClr val="FFFFFF"/>
                    </a:gs>
                    <a:gs pos="54000">
                      <a:srgbClr val="FFFFFF"/>
                    </a:gs>
                  </a:gsLst>
                  <a:lin ang="5400000" scaled="0"/>
                </a:gradFill>
                <a:latin typeface="+mj-lt"/>
              </a:defRPr>
            </a:lvl1pPr>
          </a:lstStyle>
          <a:p>
            <a:pPr lvl="0"/>
            <a:r>
              <a:rPr lang="en-US"/>
              <a:t>Edit Master text styles</a:t>
            </a:r>
          </a:p>
        </p:txBody>
      </p:sp>
    </p:spTree>
    <p:extLst>
      <p:ext uri="{BB962C8B-B14F-4D97-AF65-F5344CB8AC3E}">
        <p14:creationId xmlns:p14="http://schemas.microsoft.com/office/powerpoint/2010/main" val="65067433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Closing logo slide_color">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39" y="6171619"/>
            <a:ext cx="11653522" cy="395317"/>
          </a:xfrm>
          <a:prstGeom prst="rect">
            <a:avLst/>
          </a:prstGeom>
          <a:noFill/>
          <a:ln w="12700">
            <a:noFill/>
            <a:miter lim="800000"/>
            <a:headEnd type="none" w="sm" len="sm"/>
            <a:tailEnd type="none" w="sm" len="sm"/>
          </a:ln>
          <a:effectLst/>
        </p:spPr>
        <p:txBody>
          <a:bodyPr vert="horz" wrap="square" lIns="175736" tIns="140589" rIns="175736" bIns="140589" numCol="1" anchor="t" anchorCtr="0" compatLnSpc="1">
            <a:prstTxWarp prst="textNoShape">
              <a:avLst/>
            </a:prstTxWarp>
            <a:spAutoFit/>
          </a:bodyPr>
          <a:lstStyle/>
          <a:p>
            <a:pPr defTabSz="895758" eaLnBrk="0" hangingPunct="0"/>
            <a:r>
              <a:rPr lang="en-US" sz="672">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249979199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2" y="1189178"/>
            <a:ext cx="11653523" cy="2396047"/>
          </a:xfrm>
          <a:prstGeom prst="rect">
            <a:avLst/>
          </a:prstGeom>
        </p:spPr>
        <p:txBody>
          <a:bodyPr/>
          <a:lstStyle>
            <a:lvl1pPr marL="279130" indent="-279130">
              <a:buClr>
                <a:schemeClr val="tx1"/>
              </a:buClr>
              <a:buSzPct val="90000"/>
              <a:buFont typeface="Arial" pitchFamily="34" charset="0"/>
              <a:buChar char="•"/>
              <a:defRPr sz="345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49105" indent="-269979">
              <a:buClr>
                <a:schemeClr val="tx1"/>
              </a:buClr>
              <a:buSzPct val="90000"/>
              <a:buFont typeface="Arial" pitchFamily="34" charset="0"/>
              <a:buChar char="•"/>
              <a:defRPr sz="3074">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28235" indent="-279130">
              <a:buClr>
                <a:schemeClr val="tx1"/>
              </a:buClr>
              <a:buSzPct val="90000"/>
              <a:buFont typeface="Arial" pitchFamily="34" charset="0"/>
              <a:buChar char="•"/>
              <a:defRPr sz="2691">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47878" indent="-219643">
              <a:buClr>
                <a:schemeClr val="tx1"/>
              </a:buClr>
              <a:buSzPct val="90000"/>
              <a:buFont typeface="Arial" pitchFamily="34" charset="0"/>
              <a:buChar char="•"/>
              <a:defRPr sz="2307">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67519" indent="-219643">
              <a:buClr>
                <a:schemeClr val="tx1"/>
              </a:buClr>
              <a:buSzPct val="90000"/>
              <a:buFont typeface="Arial" pitchFamily="34" charset="0"/>
              <a:buChar char="•"/>
              <a:defRPr sz="192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4"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556" spc="-49"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65148938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BDB51D6-1FBF-4137-97F3-D4835EE2C0F1}" type="datetimeFigureOut">
              <a:rPr lang="en-US" smtClean="0"/>
              <a:t>12/10/2017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EF81508-5CF6-47E4-8F30-D7057952C87F}" type="slidenum">
              <a:rPr lang="en-US" smtClean="0"/>
              <a:t>‹#›</a:t>
            </a:fld>
            <a:endParaRPr lang="en-US"/>
          </a:p>
        </p:txBody>
      </p:sp>
    </p:spTree>
    <p:extLst>
      <p:ext uri="{BB962C8B-B14F-4D97-AF65-F5344CB8AC3E}">
        <p14:creationId xmlns:p14="http://schemas.microsoft.com/office/powerpoint/2010/main" val="27062651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186357"/>
            <a:ext cx="8066548" cy="1158793"/>
          </a:xfrm>
          <a:noFill/>
        </p:spPr>
        <p:txBody>
          <a:bodyPr wrap="square" tIns="91440" bIns="91440" anchor="t" anchorCtr="0">
            <a:spAutoFit/>
          </a:bodyPr>
          <a:lstStyle>
            <a:lvl1pPr>
              <a:defRPr sz="7056" spc="-98" baseline="0">
                <a:gradFill>
                  <a:gsLst>
                    <a:gs pos="8850">
                      <a:schemeClr val="tx1"/>
                    </a:gs>
                    <a:gs pos="23894">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1" y="3877277"/>
            <a:ext cx="8067822" cy="724246"/>
          </a:xfrm>
          <a:noFill/>
        </p:spPr>
        <p:txBody>
          <a:bodyPr wrap="square" lIns="182880" tIns="146304" rIns="182880" bIns="146304">
            <a:spAutoFit/>
          </a:bodyPr>
          <a:lstStyle>
            <a:lvl1pPr marL="0" indent="0">
              <a:spcBef>
                <a:spcPts val="0"/>
              </a:spcBef>
              <a:buNone/>
              <a:defRPr sz="3136" spc="0" baseline="0">
                <a:gradFill>
                  <a:gsLst>
                    <a:gs pos="8850">
                      <a:schemeClr val="tx1"/>
                    </a:gs>
                    <a:gs pos="23894">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2211000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186357"/>
            <a:ext cx="8067822" cy="1158793"/>
          </a:xfrm>
          <a:noFill/>
        </p:spPr>
        <p:txBody>
          <a:bodyPr wrap="square" tIns="91440" bIns="91440" anchor="t" anchorCtr="0">
            <a:spAutoFit/>
          </a:bodyPr>
          <a:lstStyle>
            <a:lvl1pPr>
              <a:defRPr sz="7056" spc="-98" baseline="0">
                <a:gradFill>
                  <a:gsLst>
                    <a:gs pos="10619">
                      <a:schemeClr val="tx1"/>
                    </a:gs>
                    <a:gs pos="26549">
                      <a:schemeClr val="tx1"/>
                    </a:gs>
                  </a:gsLst>
                  <a:lin ang="5400000" scaled="0"/>
                </a:gradFill>
              </a:defRPr>
            </a:lvl1pPr>
          </a:lstStyle>
          <a:p>
            <a:r>
              <a:rPr lang="en-US"/>
              <a:t>Video title</a:t>
            </a:r>
          </a:p>
        </p:txBody>
      </p:sp>
    </p:spTree>
    <p:extLst>
      <p:ext uri="{BB962C8B-B14F-4D97-AF65-F5344CB8AC3E}">
        <p14:creationId xmlns:p14="http://schemas.microsoft.com/office/powerpoint/2010/main" val="10126132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7856209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5615422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17195"/>
            <a:ext cx="5378548" cy="1973570"/>
          </a:xfrm>
        </p:spPr>
        <p:txBody>
          <a:bodyPr>
            <a:spAutoFit/>
          </a:bodyPr>
          <a:lstStyle>
            <a:lvl1pPr>
              <a:defRPr sz="6469"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192305957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8827426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132624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chemeClr val="accent1"/>
        </a:solidFill>
        <a:effectLst/>
      </p:bgPr>
    </p:bg>
    <p:spTree>
      <p:nvGrpSpPr>
        <p:cNvPr id="1" name=""/>
        <p:cNvGrpSpPr/>
        <p:nvPr/>
      </p:nvGrpSpPr>
      <p:grpSpPr>
        <a:xfrm>
          <a:off x="0" y="0"/>
          <a:ext cx="0" cy="0"/>
          <a:chOff x="0" y="0"/>
          <a:chExt cx="0" cy="0"/>
        </a:xfrm>
      </p:grpSpPr>
      <p:sp>
        <p:nvSpPr>
          <p:cNvPr id="10" name="Rectangle 9"/>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854"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2"/>
          <a:stretch>
            <a:fillRect/>
          </a:stretch>
        </p:blipFill>
        <p:spPr>
          <a:xfrm>
            <a:off x="453192" y="6087890"/>
            <a:ext cx="1427788" cy="304828"/>
          </a:xfrm>
          <a:prstGeom prst="rect">
            <a:avLst/>
          </a:prstGeom>
        </p:spPr>
      </p:pic>
      <p:pic>
        <p:nvPicPr>
          <p:cNvPr id="16" name="Picture 15"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0204" y="6119147"/>
            <a:ext cx="1253377" cy="268786"/>
          </a:xfrm>
          <a:prstGeom prst="rect">
            <a:avLst/>
          </a:prstGeom>
        </p:spPr>
      </p:pic>
      <p:sp>
        <p:nvSpPr>
          <p:cNvPr id="8" name="Title 1"/>
          <p:cNvSpPr>
            <a:spLocks noGrp="1"/>
          </p:cNvSpPr>
          <p:nvPr>
            <p:ph type="title" hasCustomPrompt="1"/>
          </p:nvPr>
        </p:nvSpPr>
        <p:spPr bwMode="white">
          <a:xfrm>
            <a:off x="269302" y="1646860"/>
            <a:ext cx="8964185" cy="1793090"/>
          </a:xfrm>
          <a:noFill/>
        </p:spPr>
        <p:txBody>
          <a:bodyPr lIns="146304" tIns="91440" rIns="146304" bIns="91440" anchor="t" anchorCtr="0"/>
          <a:lstStyle>
            <a:lvl1pPr>
              <a:defRPr sz="5293" spc="-98" baseline="0">
                <a:gradFill>
                  <a:gsLst>
                    <a:gs pos="100000">
                      <a:schemeClr val="tx2"/>
                    </a:gs>
                    <a:gs pos="0">
                      <a:schemeClr val="tx2"/>
                    </a:gs>
                  </a:gsLst>
                  <a:lin ang="5400000" scaled="0"/>
                </a:gradFill>
              </a:defRPr>
            </a:lvl1pPr>
          </a:lstStyle>
          <a:p>
            <a:r>
              <a:rPr lang="en-US"/>
              <a:t>Presentation title</a:t>
            </a:r>
          </a:p>
        </p:txBody>
      </p:sp>
      <p:sp>
        <p:nvSpPr>
          <p:cNvPr id="9" name="Text Placeholder 4"/>
          <p:cNvSpPr>
            <a:spLocks noGrp="1"/>
          </p:cNvSpPr>
          <p:nvPr>
            <p:ph type="body" sz="quarter" idx="12" hasCustomPrompt="1"/>
          </p:nvPr>
        </p:nvSpPr>
        <p:spPr bwMode="white">
          <a:xfrm>
            <a:off x="269302" y="3441247"/>
            <a:ext cx="7171337"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2104195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algn="ctr" defTabSz="913927"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3"/>
            <a:ext cx="11653522"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6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6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47479420"/>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371228333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4644625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_Blank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5EC25F1-B0F0-4A53-A4A3-237320C73A19}"/>
              </a:ext>
            </a:extLst>
          </p:cNvPr>
          <p:cNvSpPr>
            <a:spLocks noGrp="1"/>
          </p:cNvSpPr>
          <p:nvPr>
            <p:ph type="title"/>
          </p:nvPr>
        </p:nvSpPr>
        <p:spPr/>
        <p:txBody>
          <a:bodyPr/>
          <a:lstStyle>
            <a:lvl1pPr algn="ctr">
              <a:defRPr sz="5398"/>
            </a:lvl1pPr>
          </a:lstStyle>
          <a:p>
            <a:r>
              <a:rPr lang="en-US"/>
              <a:t>Click to edit Master title style</a:t>
            </a:r>
          </a:p>
        </p:txBody>
      </p:sp>
      <p:sp>
        <p:nvSpPr>
          <p:cNvPr id="4" name="Content Placeholder 3">
            <a:extLst>
              <a:ext uri="{FF2B5EF4-FFF2-40B4-BE49-F238E27FC236}">
                <a16:creationId xmlns:a16="http://schemas.microsoft.com/office/drawing/2014/main" xmlns="" id="{EC3C21CD-C154-49D9-99A3-545CA1BD9C76}"/>
              </a:ext>
            </a:extLst>
          </p:cNvPr>
          <p:cNvSpPr>
            <a:spLocks noGrp="1"/>
          </p:cNvSpPr>
          <p:nvPr>
            <p:ph sz="quarter" idx="10"/>
          </p:nvPr>
        </p:nvSpPr>
        <p:spPr>
          <a:xfrm>
            <a:off x="1409700" y="2533650"/>
            <a:ext cx="8248650" cy="794064"/>
          </a:xfrm>
        </p:spPr>
        <p:txBody>
          <a:bodyPr/>
          <a:lstStyle>
            <a:lvl1pPr marL="0" indent="0" algn="ctr">
              <a:buNone/>
              <a:defRPr sz="4400"/>
            </a:lvl1pPr>
          </a:lstStyle>
          <a:p>
            <a:pPr lvl="0"/>
            <a:r>
              <a:rPr lang="en-US"/>
              <a:t>Edit Master text</a:t>
            </a:r>
          </a:p>
        </p:txBody>
      </p:sp>
      <p:sp>
        <p:nvSpPr>
          <p:cNvPr id="5" name="Content Placeholder 4">
            <a:extLst>
              <a:ext uri="{FF2B5EF4-FFF2-40B4-BE49-F238E27FC236}">
                <a16:creationId xmlns:a16="http://schemas.microsoft.com/office/drawing/2014/main" xmlns="" id="{2C5510C7-2ACA-40ED-BEC0-BE055E1C53D6}"/>
              </a:ext>
            </a:extLst>
          </p:cNvPr>
          <p:cNvSpPr>
            <a:spLocks noGrp="1"/>
          </p:cNvSpPr>
          <p:nvPr>
            <p:ph sz="quarter" idx="11"/>
          </p:nvPr>
        </p:nvSpPr>
        <p:spPr>
          <a:xfrm>
            <a:off x="895352" y="5581650"/>
            <a:ext cx="7924800" cy="727700"/>
          </a:xfrm>
        </p:spPr>
        <p:txBody>
          <a:bodyPr/>
          <a:lstStyle>
            <a:lvl1pPr marL="0" indent="0">
              <a:buNone/>
              <a:defRPr/>
            </a:lvl1pPr>
          </a:lstStyle>
          <a:p>
            <a:pPr lvl="0"/>
            <a:r>
              <a:rPr lang="en-US"/>
              <a:t>Edit Master text</a:t>
            </a:r>
          </a:p>
        </p:txBody>
      </p:sp>
      <p:sp>
        <p:nvSpPr>
          <p:cNvPr id="6" name="Content Placeholder 5">
            <a:extLst>
              <a:ext uri="{FF2B5EF4-FFF2-40B4-BE49-F238E27FC236}">
                <a16:creationId xmlns:a16="http://schemas.microsoft.com/office/drawing/2014/main" xmlns="" id="{3C9C118B-823A-45B3-A387-3231C70DD382}"/>
              </a:ext>
            </a:extLst>
          </p:cNvPr>
          <p:cNvSpPr>
            <a:spLocks noGrp="1"/>
          </p:cNvSpPr>
          <p:nvPr>
            <p:ph sz="quarter" idx="12"/>
          </p:nvPr>
        </p:nvSpPr>
        <p:spPr>
          <a:xfrm>
            <a:off x="3505200" y="3790952"/>
            <a:ext cx="4895850" cy="727700"/>
          </a:xfrm>
        </p:spPr>
        <p:txBody>
          <a:bodyPr/>
          <a:lstStyle>
            <a:lvl1pPr marL="0" indent="0">
              <a:buNone/>
              <a:defRPr/>
            </a:lvl1pPr>
          </a:lstStyle>
          <a:p>
            <a:pPr lvl="0"/>
            <a:r>
              <a:rPr lang="en-US"/>
              <a:t>Edit Master text</a:t>
            </a:r>
          </a:p>
        </p:txBody>
      </p:sp>
    </p:spTree>
    <p:extLst>
      <p:ext uri="{BB962C8B-B14F-4D97-AF65-F5344CB8AC3E}">
        <p14:creationId xmlns:p14="http://schemas.microsoft.com/office/powerpoint/2010/main" val="529700361"/>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2_Blank slide">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8B16A13F-E15E-4491-AE9D-4566EB8391BD}"/>
              </a:ext>
            </a:extLst>
          </p:cNvPr>
          <p:cNvSpPr>
            <a:spLocks noGrp="1"/>
          </p:cNvSpPr>
          <p:nvPr>
            <p:ph sz="quarter" idx="10"/>
          </p:nvPr>
        </p:nvSpPr>
        <p:spPr>
          <a:xfrm>
            <a:off x="228602" y="5295900"/>
            <a:ext cx="3124200" cy="794064"/>
          </a:xfrm>
        </p:spPr>
        <p:txBody>
          <a:bodyPr/>
          <a:lstStyle>
            <a:lvl1pPr marL="0" indent="0">
              <a:buNone/>
              <a:defRPr sz="4400"/>
            </a:lvl1pPr>
          </a:lstStyle>
          <a:p>
            <a:pPr lvl="0"/>
            <a:r>
              <a:rPr lang="en-US"/>
              <a:t>Edit</a:t>
            </a:r>
          </a:p>
        </p:txBody>
      </p:sp>
      <p:sp>
        <p:nvSpPr>
          <p:cNvPr id="5" name="Content Placeholder 4">
            <a:extLst>
              <a:ext uri="{FF2B5EF4-FFF2-40B4-BE49-F238E27FC236}">
                <a16:creationId xmlns:a16="http://schemas.microsoft.com/office/drawing/2014/main" xmlns="" id="{CBBC62FA-4BEA-4FF3-A2B3-1DA8658977FF}"/>
              </a:ext>
            </a:extLst>
          </p:cNvPr>
          <p:cNvSpPr>
            <a:spLocks noGrp="1"/>
          </p:cNvSpPr>
          <p:nvPr>
            <p:ph sz="quarter" idx="11"/>
          </p:nvPr>
        </p:nvSpPr>
        <p:spPr>
          <a:xfrm>
            <a:off x="4038600" y="5295900"/>
            <a:ext cx="3314700" cy="794064"/>
          </a:xfrm>
        </p:spPr>
        <p:txBody>
          <a:bodyPr/>
          <a:lstStyle>
            <a:lvl1pPr marL="0" indent="0">
              <a:buNone/>
              <a:defRPr sz="4400"/>
            </a:lvl1pPr>
          </a:lstStyle>
          <a:p>
            <a:pPr lvl="0"/>
            <a:r>
              <a:rPr lang="en-US"/>
              <a:t>Edit</a:t>
            </a:r>
          </a:p>
        </p:txBody>
      </p:sp>
      <p:sp>
        <p:nvSpPr>
          <p:cNvPr id="7" name="Content Placeholder 6">
            <a:extLst>
              <a:ext uri="{FF2B5EF4-FFF2-40B4-BE49-F238E27FC236}">
                <a16:creationId xmlns:a16="http://schemas.microsoft.com/office/drawing/2014/main" xmlns="" id="{7D694411-F8AF-48D1-9759-FAE44F33671B}"/>
              </a:ext>
            </a:extLst>
          </p:cNvPr>
          <p:cNvSpPr>
            <a:spLocks noGrp="1"/>
          </p:cNvSpPr>
          <p:nvPr>
            <p:ph sz="quarter" idx="12"/>
          </p:nvPr>
        </p:nvSpPr>
        <p:spPr>
          <a:xfrm>
            <a:off x="8039102" y="5295900"/>
            <a:ext cx="3352800" cy="794064"/>
          </a:xfrm>
        </p:spPr>
        <p:txBody>
          <a:bodyPr/>
          <a:lstStyle>
            <a:lvl1pPr marL="0" indent="0">
              <a:buNone/>
              <a:defRPr sz="4400"/>
            </a:lvl1pPr>
          </a:lstStyle>
          <a:p>
            <a:pPr lvl="0"/>
            <a:r>
              <a:rPr lang="en-US"/>
              <a:t>Edit</a:t>
            </a:r>
          </a:p>
        </p:txBody>
      </p:sp>
      <p:sp>
        <p:nvSpPr>
          <p:cNvPr id="2" name="Title 1">
            <a:extLst>
              <a:ext uri="{FF2B5EF4-FFF2-40B4-BE49-F238E27FC236}">
                <a16:creationId xmlns:a16="http://schemas.microsoft.com/office/drawing/2014/main" xmlns="" id="{D0DDB638-27E6-4E85-86DC-ABFBBF0ACB7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80639449"/>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20519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20519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C2C3A1E-7DB0-4D15-B942-866AAE1D1596}" type="datetimeFigureOut">
              <a:rPr lang="en-US" smtClean="0"/>
              <a:t>12/10/2017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2CC2AC2-6E60-4D74-9D46-D44982EA3A2A}" type="slidenum">
              <a:rPr lang="en-US" smtClean="0"/>
              <a:t>‹#›</a:t>
            </a:fld>
            <a:endParaRPr lang="en-US"/>
          </a:p>
        </p:txBody>
      </p:sp>
    </p:spTree>
    <p:extLst>
      <p:ext uri="{BB962C8B-B14F-4D97-AF65-F5344CB8AC3E}">
        <p14:creationId xmlns:p14="http://schemas.microsoft.com/office/powerpoint/2010/main" val="305097613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0"/>
            <a:ext cx="11151917" cy="567848"/>
          </a:xfrm>
        </p:spPr>
        <p:txBody>
          <a:bodyPr/>
          <a:lstStyle/>
          <a:p>
            <a:r>
              <a:rPr lang="en-US"/>
              <a:t>Click to edit Master title style</a:t>
            </a:r>
          </a:p>
        </p:txBody>
      </p:sp>
      <p:sp>
        <p:nvSpPr>
          <p:cNvPr id="5" name="Text Placeholder 4"/>
          <p:cNvSpPr>
            <a:spLocks noGrp="1"/>
          </p:cNvSpPr>
          <p:nvPr>
            <p:ph type="body" sz="quarter" idx="10"/>
          </p:nvPr>
        </p:nvSpPr>
        <p:spPr>
          <a:xfrm>
            <a:off x="519249" y="1447802"/>
            <a:ext cx="11151917" cy="1855441"/>
          </a:xfrm>
        </p:spPr>
        <p:txBody>
          <a:bodyPr/>
          <a:lstStyle>
            <a:lvl1pPr>
              <a:defRPr sz="2800"/>
            </a:lvl1pPr>
            <a:lvl2pPr>
              <a:defRPr sz="2400"/>
            </a:lvl2pPr>
            <a:lvl3pPr>
              <a:defRPr sz="20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85772978"/>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cSld name="Blank with NDA and logo">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604500" y="6412500"/>
            <a:ext cx="320702" cy="320702"/>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23600" y="6436073"/>
            <a:ext cx="1006404" cy="271729"/>
          </a:xfrm>
          <a:prstGeom prst="rect">
            <a:avLst/>
          </a:prstGeom>
          <a:noFill/>
        </p:spPr>
      </p:pic>
    </p:spTree>
    <p:extLst>
      <p:ext uri="{BB962C8B-B14F-4D97-AF65-F5344CB8AC3E}">
        <p14:creationId xmlns:p14="http://schemas.microsoft.com/office/powerpoint/2010/main" val="215264609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Content slide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Content Placeholder 4"/>
          <p:cNvSpPr>
            <a:spLocks noGrp="1"/>
          </p:cNvSpPr>
          <p:nvPr>
            <p:ph sz="quarter" idx="11"/>
          </p:nvPr>
        </p:nvSpPr>
        <p:spPr>
          <a:xfrm>
            <a:off x="838200" y="1167844"/>
            <a:ext cx="10097919" cy="2414153"/>
          </a:xfrm>
        </p:spPr>
        <p:txBody>
          <a:bodyPr/>
          <a:lstStyle>
            <a:lvl1pPr marL="349183" indent="-349183">
              <a:lnSpc>
                <a:spcPct val="150000"/>
              </a:lnSpc>
              <a:buClrTx/>
              <a:defRPr/>
            </a:lvl1pPr>
            <a:lvl2pPr marL="685668" indent="-228556">
              <a:buClrTx/>
              <a:defRPr/>
            </a:lvl2pPr>
            <a:lvl3pPr marL="914225" indent="-168243">
              <a:buClrTx/>
              <a:defRPr/>
            </a:lvl3pPr>
            <a:lvl4pPr marL="1082467" indent="-171417">
              <a:buClrTx/>
              <a:defRPr/>
            </a:lvl4pPr>
            <a:lvl5pPr marL="1311023" indent="-155545">
              <a:buClrTx/>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604500" y="6412500"/>
            <a:ext cx="320702" cy="320702"/>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23600" y="6436073"/>
            <a:ext cx="1006404" cy="271729"/>
          </a:xfrm>
          <a:prstGeom prst="rect">
            <a:avLst/>
          </a:prstGeom>
          <a:noFill/>
        </p:spPr>
      </p:pic>
    </p:spTree>
    <p:extLst>
      <p:ext uri="{BB962C8B-B14F-4D97-AF65-F5344CB8AC3E}">
        <p14:creationId xmlns:p14="http://schemas.microsoft.com/office/powerpoint/2010/main" val="207132948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Content Slide (no bullet)">
    <p:spTree>
      <p:nvGrpSpPr>
        <p:cNvPr id="1" name=""/>
        <p:cNvGrpSpPr/>
        <p:nvPr/>
      </p:nvGrpSpPr>
      <p:grpSpPr>
        <a:xfrm>
          <a:off x="0" y="0"/>
          <a:ext cx="0" cy="0"/>
          <a:chOff x="0" y="0"/>
          <a:chExt cx="0" cy="0"/>
        </a:xfrm>
      </p:grpSpPr>
      <p:sp>
        <p:nvSpPr>
          <p:cNvPr id="5" name="Content Placeholder 4"/>
          <p:cNvSpPr>
            <a:spLocks noGrp="1"/>
          </p:cNvSpPr>
          <p:nvPr>
            <p:ph sz="quarter" idx="11"/>
          </p:nvPr>
        </p:nvSpPr>
        <p:spPr>
          <a:xfrm>
            <a:off x="746373" y="1152604"/>
            <a:ext cx="10153650" cy="2414153"/>
          </a:xfrm>
        </p:spPr>
        <p:txBody>
          <a:bodyPr/>
          <a:lstStyle>
            <a:lvl1pPr>
              <a:lnSpc>
                <a:spcPct val="150000"/>
              </a:lnSpc>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p:cNvSpPr>
            <a:spLocks noGrp="1"/>
          </p:cNvSpPr>
          <p:nvPr>
            <p:ph type="title"/>
          </p:nvPr>
        </p:nvSpPr>
        <p:spPr/>
        <p:txBody>
          <a:bodyPr/>
          <a:lstStyle/>
          <a:p>
            <a:r>
              <a:rPr lang="en-US"/>
              <a:t>Click to edit Master title style</a:t>
            </a: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604500" y="6412500"/>
            <a:ext cx="320702" cy="320702"/>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23600" y="6436073"/>
            <a:ext cx="1006404" cy="271729"/>
          </a:xfrm>
          <a:prstGeom prst="rect">
            <a:avLst/>
          </a:prstGeom>
          <a:noFill/>
        </p:spPr>
      </p:pic>
    </p:spTree>
    <p:extLst>
      <p:ext uri="{BB962C8B-B14F-4D97-AF65-F5344CB8AC3E}">
        <p14:creationId xmlns:p14="http://schemas.microsoft.com/office/powerpoint/2010/main" val="20986834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0803156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4" y="1187644"/>
            <a:ext cx="11655078" cy="20519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73877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4_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3706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5F00497-2771-418F-B54D-E7DDA5C4D195}"/>
              </a:ext>
            </a:extLst>
          </p:cNvPr>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p>
        </p:txBody>
      </p:sp>
      <p:sp>
        <p:nvSpPr>
          <p:cNvPr id="3" name="Subtitle 2">
            <a:extLst>
              <a:ext uri="{FF2B5EF4-FFF2-40B4-BE49-F238E27FC236}">
                <a16:creationId xmlns:a16="http://schemas.microsoft.com/office/drawing/2014/main" xmlns="" id="{6817BC4C-86F4-4823-BFA7-A50EF4CBCA6B}"/>
              </a:ext>
            </a:extLst>
          </p:cNvPr>
          <p:cNvSpPr>
            <a:spLocks noGrp="1"/>
          </p:cNvSpPr>
          <p:nvPr>
            <p:ph type="subTitle" idx="1"/>
          </p:nvPr>
        </p:nvSpPr>
        <p:spPr>
          <a:xfrm>
            <a:off x="1524000" y="3602038"/>
            <a:ext cx="9144000" cy="1655762"/>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xmlns="" id="{BF03AE38-0324-4DF1-AB40-747E22AD73E5}"/>
              </a:ext>
            </a:extLst>
          </p:cNvPr>
          <p:cNvSpPr>
            <a:spLocks noGrp="1"/>
          </p:cNvSpPr>
          <p:nvPr>
            <p:ph type="dt" sz="half" idx="10"/>
          </p:nvPr>
        </p:nvSpPr>
        <p:spPr/>
        <p:txBody>
          <a:bodyPr/>
          <a:lstStyle/>
          <a:p>
            <a:fld id="{F6BC8B56-E52E-46F4-8414-E34ECC50A61F}" type="datetimeFigureOut">
              <a:rPr lang="en-US" smtClean="0"/>
              <a:t>12/10/2017</a:t>
            </a:fld>
            <a:endParaRPr lang="en-US"/>
          </a:p>
        </p:txBody>
      </p:sp>
      <p:sp>
        <p:nvSpPr>
          <p:cNvPr id="5" name="Footer Placeholder 4">
            <a:extLst>
              <a:ext uri="{FF2B5EF4-FFF2-40B4-BE49-F238E27FC236}">
                <a16:creationId xmlns:a16="http://schemas.microsoft.com/office/drawing/2014/main" xmlns="" id="{44ED7BCB-7BAA-49BE-A921-F7806A0E911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36C3365C-E260-4DF9-AC56-A66C60948D82}"/>
              </a:ext>
            </a:extLst>
          </p:cNvPr>
          <p:cNvSpPr>
            <a:spLocks noGrp="1"/>
          </p:cNvSpPr>
          <p:nvPr>
            <p:ph type="sldNum" sz="quarter" idx="12"/>
          </p:nvPr>
        </p:nvSpPr>
        <p:spPr/>
        <p:txBody>
          <a:bodyPr/>
          <a:lstStyle/>
          <a:p>
            <a:fld id="{61190E37-47E1-4AAE-BCA3-FB57B0C3118D}" type="slidenum">
              <a:rPr lang="en-US" smtClean="0"/>
              <a:t>‹#›</a:t>
            </a:fld>
            <a:endParaRPr lang="en-US"/>
          </a:p>
        </p:txBody>
      </p:sp>
    </p:spTree>
    <p:extLst>
      <p:ext uri="{BB962C8B-B14F-4D97-AF65-F5344CB8AC3E}">
        <p14:creationId xmlns:p14="http://schemas.microsoft.com/office/powerpoint/2010/main" val="185144858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4F73AED-E45A-4239-8145-A3D6C038448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BED3A8D0-B97D-492B-A757-B7F13DDEB899}"/>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402BAB7D-EDCD-4713-AF6A-F583FA45E403}"/>
              </a:ext>
            </a:extLst>
          </p:cNvPr>
          <p:cNvSpPr>
            <a:spLocks noGrp="1"/>
          </p:cNvSpPr>
          <p:nvPr>
            <p:ph type="dt" sz="half" idx="10"/>
          </p:nvPr>
        </p:nvSpPr>
        <p:spPr/>
        <p:txBody>
          <a:bodyPr/>
          <a:lstStyle/>
          <a:p>
            <a:fld id="{F6BC8B56-E52E-46F4-8414-E34ECC50A61F}" type="datetimeFigureOut">
              <a:rPr lang="en-US" smtClean="0"/>
              <a:t>12/10/2017</a:t>
            </a:fld>
            <a:endParaRPr lang="en-US"/>
          </a:p>
        </p:txBody>
      </p:sp>
      <p:sp>
        <p:nvSpPr>
          <p:cNvPr id="5" name="Footer Placeholder 4">
            <a:extLst>
              <a:ext uri="{FF2B5EF4-FFF2-40B4-BE49-F238E27FC236}">
                <a16:creationId xmlns:a16="http://schemas.microsoft.com/office/drawing/2014/main" xmlns="" id="{03B67C01-91FA-4A66-B5C8-BF9FC3A601A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399C5826-FDC6-4FC2-9CFD-FC98049686A6}"/>
              </a:ext>
            </a:extLst>
          </p:cNvPr>
          <p:cNvSpPr>
            <a:spLocks noGrp="1"/>
          </p:cNvSpPr>
          <p:nvPr>
            <p:ph type="sldNum" sz="quarter" idx="12"/>
          </p:nvPr>
        </p:nvSpPr>
        <p:spPr/>
        <p:txBody>
          <a:bodyPr/>
          <a:lstStyle/>
          <a:p>
            <a:fld id="{61190E37-47E1-4AAE-BCA3-FB57B0C3118D}" type="slidenum">
              <a:rPr lang="en-US" smtClean="0"/>
              <a:t>‹#›</a:t>
            </a:fld>
            <a:endParaRPr lang="en-US"/>
          </a:p>
        </p:txBody>
      </p:sp>
    </p:spTree>
    <p:extLst>
      <p:ext uri="{BB962C8B-B14F-4D97-AF65-F5344CB8AC3E}">
        <p14:creationId xmlns:p14="http://schemas.microsoft.com/office/powerpoint/2010/main" val="52609752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F70EBFA-F5D4-41B2-B249-550C06529EDE}"/>
              </a:ext>
            </a:extLst>
          </p:cNvPr>
          <p:cNvSpPr>
            <a:spLocks noGrp="1"/>
          </p:cNvSpPr>
          <p:nvPr>
            <p:ph type="title"/>
          </p:nvPr>
        </p:nvSpPr>
        <p:spPr>
          <a:xfrm>
            <a:off x="831850" y="1709739"/>
            <a:ext cx="10515600" cy="2852737"/>
          </a:xfrm>
        </p:spPr>
        <p:txBody>
          <a:bodyPr anchor="b"/>
          <a:lstStyle>
            <a:lvl1pPr>
              <a:defRPr sz="5998"/>
            </a:lvl1pPr>
          </a:lstStyle>
          <a:p>
            <a:r>
              <a:rPr lang="en-US"/>
              <a:t>Click to edit Master title style</a:t>
            </a:r>
          </a:p>
        </p:txBody>
      </p:sp>
      <p:sp>
        <p:nvSpPr>
          <p:cNvPr id="3" name="Text Placeholder 2">
            <a:extLst>
              <a:ext uri="{FF2B5EF4-FFF2-40B4-BE49-F238E27FC236}">
                <a16:creationId xmlns:a16="http://schemas.microsoft.com/office/drawing/2014/main" xmlns="" id="{D6172E17-C167-43A4-8E5A-B52A942FCABB}"/>
              </a:ext>
            </a:extLst>
          </p:cNvPr>
          <p:cNvSpPr>
            <a:spLocks noGrp="1"/>
          </p:cNvSpPr>
          <p:nvPr>
            <p:ph type="body" idx="1"/>
          </p:nvPr>
        </p:nvSpPr>
        <p:spPr>
          <a:xfrm>
            <a:off x="831850" y="4589464"/>
            <a:ext cx="10515600" cy="1500187"/>
          </a:xfrm>
        </p:spPr>
        <p:txBody>
          <a:bodyPr/>
          <a:lstStyle>
            <a:lvl1pPr marL="0" indent="0">
              <a:buNone/>
              <a:defRPr sz="2400">
                <a:solidFill>
                  <a:schemeClr val="tx1">
                    <a:tint val="75000"/>
                  </a:schemeClr>
                </a:solidFill>
              </a:defRPr>
            </a:lvl1pPr>
            <a:lvl2pPr marL="457112" indent="0">
              <a:buNone/>
              <a:defRPr sz="2000">
                <a:solidFill>
                  <a:schemeClr val="tx1">
                    <a:tint val="75000"/>
                  </a:schemeClr>
                </a:solidFill>
              </a:defRPr>
            </a:lvl2pPr>
            <a:lvl3pPr marL="914225" indent="0">
              <a:buNone/>
              <a:defRPr sz="1800">
                <a:solidFill>
                  <a:schemeClr val="tx1">
                    <a:tint val="75000"/>
                  </a:schemeClr>
                </a:solidFill>
              </a:defRPr>
            </a:lvl3pPr>
            <a:lvl4pPr marL="1371337" indent="0">
              <a:buNone/>
              <a:defRPr sz="1600">
                <a:solidFill>
                  <a:schemeClr val="tx1">
                    <a:tint val="75000"/>
                  </a:schemeClr>
                </a:solidFill>
              </a:defRPr>
            </a:lvl4pPr>
            <a:lvl5pPr marL="1828449" indent="0">
              <a:buNone/>
              <a:defRPr sz="1600">
                <a:solidFill>
                  <a:schemeClr val="tx1">
                    <a:tint val="75000"/>
                  </a:schemeClr>
                </a:solidFill>
              </a:defRPr>
            </a:lvl5pPr>
            <a:lvl6pPr marL="2285561" indent="0">
              <a:buNone/>
              <a:defRPr sz="1600">
                <a:solidFill>
                  <a:schemeClr val="tx1">
                    <a:tint val="75000"/>
                  </a:schemeClr>
                </a:solidFill>
              </a:defRPr>
            </a:lvl6pPr>
            <a:lvl7pPr marL="2742674" indent="0">
              <a:buNone/>
              <a:defRPr sz="1600">
                <a:solidFill>
                  <a:schemeClr val="tx1">
                    <a:tint val="75000"/>
                  </a:schemeClr>
                </a:solidFill>
              </a:defRPr>
            </a:lvl7pPr>
            <a:lvl8pPr marL="3199785" indent="0">
              <a:buNone/>
              <a:defRPr sz="1600">
                <a:solidFill>
                  <a:schemeClr val="tx1">
                    <a:tint val="75000"/>
                  </a:schemeClr>
                </a:solidFill>
              </a:defRPr>
            </a:lvl8pPr>
            <a:lvl9pPr marL="3656897"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xmlns="" id="{427987AB-933A-445D-BA8C-6E7D516A9DAB}"/>
              </a:ext>
            </a:extLst>
          </p:cNvPr>
          <p:cNvSpPr>
            <a:spLocks noGrp="1"/>
          </p:cNvSpPr>
          <p:nvPr>
            <p:ph type="dt" sz="half" idx="10"/>
          </p:nvPr>
        </p:nvSpPr>
        <p:spPr/>
        <p:txBody>
          <a:bodyPr/>
          <a:lstStyle/>
          <a:p>
            <a:fld id="{F6BC8B56-E52E-46F4-8414-E34ECC50A61F}" type="datetimeFigureOut">
              <a:rPr lang="en-US" smtClean="0"/>
              <a:t>12/10/2017</a:t>
            </a:fld>
            <a:endParaRPr lang="en-US"/>
          </a:p>
        </p:txBody>
      </p:sp>
      <p:sp>
        <p:nvSpPr>
          <p:cNvPr id="5" name="Footer Placeholder 4">
            <a:extLst>
              <a:ext uri="{FF2B5EF4-FFF2-40B4-BE49-F238E27FC236}">
                <a16:creationId xmlns:a16="http://schemas.microsoft.com/office/drawing/2014/main" xmlns="" id="{F9F83D61-3DEF-4DF7-A9AD-7004A2572F2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895CD5DC-8715-48C1-BE18-574BCD7ACFA5}"/>
              </a:ext>
            </a:extLst>
          </p:cNvPr>
          <p:cNvSpPr>
            <a:spLocks noGrp="1"/>
          </p:cNvSpPr>
          <p:nvPr>
            <p:ph type="sldNum" sz="quarter" idx="12"/>
          </p:nvPr>
        </p:nvSpPr>
        <p:spPr/>
        <p:txBody>
          <a:bodyPr/>
          <a:lstStyle/>
          <a:p>
            <a:fld id="{61190E37-47E1-4AAE-BCA3-FB57B0C3118D}" type="slidenum">
              <a:rPr lang="en-US" smtClean="0"/>
              <a:t>‹#›</a:t>
            </a:fld>
            <a:endParaRPr lang="en-US"/>
          </a:p>
        </p:txBody>
      </p:sp>
    </p:spTree>
    <p:extLst>
      <p:ext uri="{BB962C8B-B14F-4D97-AF65-F5344CB8AC3E}">
        <p14:creationId xmlns:p14="http://schemas.microsoft.com/office/powerpoint/2010/main" val="292241459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0CFBB43-5BBF-44E2-99BD-2A9DA0EFFFD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2AEF9CF0-FA09-477F-995F-02F572BD14D3}"/>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xmlns="" id="{3B36545A-62C8-498F-991F-25130E548DD6}"/>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xmlns="" id="{344D18AF-5E56-4D4F-8FEB-0E883501105D}"/>
              </a:ext>
            </a:extLst>
          </p:cNvPr>
          <p:cNvSpPr>
            <a:spLocks noGrp="1"/>
          </p:cNvSpPr>
          <p:nvPr>
            <p:ph type="dt" sz="half" idx="10"/>
          </p:nvPr>
        </p:nvSpPr>
        <p:spPr/>
        <p:txBody>
          <a:bodyPr/>
          <a:lstStyle/>
          <a:p>
            <a:fld id="{F6BC8B56-E52E-46F4-8414-E34ECC50A61F}" type="datetimeFigureOut">
              <a:rPr lang="en-US" smtClean="0"/>
              <a:t>12/10/2017</a:t>
            </a:fld>
            <a:endParaRPr lang="en-US"/>
          </a:p>
        </p:txBody>
      </p:sp>
      <p:sp>
        <p:nvSpPr>
          <p:cNvPr id="6" name="Footer Placeholder 5">
            <a:extLst>
              <a:ext uri="{FF2B5EF4-FFF2-40B4-BE49-F238E27FC236}">
                <a16:creationId xmlns:a16="http://schemas.microsoft.com/office/drawing/2014/main" xmlns="" id="{C3F4DC1A-D210-484A-AA13-86BC7D4B599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AB47D93F-8007-4975-BE62-B287D14D1916}"/>
              </a:ext>
            </a:extLst>
          </p:cNvPr>
          <p:cNvSpPr>
            <a:spLocks noGrp="1"/>
          </p:cNvSpPr>
          <p:nvPr>
            <p:ph type="sldNum" sz="quarter" idx="12"/>
          </p:nvPr>
        </p:nvSpPr>
        <p:spPr/>
        <p:txBody>
          <a:bodyPr/>
          <a:lstStyle/>
          <a:p>
            <a:fld id="{61190E37-47E1-4AAE-BCA3-FB57B0C3118D}" type="slidenum">
              <a:rPr lang="en-US" smtClean="0"/>
              <a:t>‹#›</a:t>
            </a:fld>
            <a:endParaRPr lang="en-US"/>
          </a:p>
        </p:txBody>
      </p:sp>
    </p:spTree>
    <p:extLst>
      <p:ext uri="{BB962C8B-B14F-4D97-AF65-F5344CB8AC3E}">
        <p14:creationId xmlns:p14="http://schemas.microsoft.com/office/powerpoint/2010/main" val="211951414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E71E805-C16A-40BC-89D0-79FF8A489C95}"/>
              </a:ext>
            </a:extLst>
          </p:cNvPr>
          <p:cNvSpPr>
            <a:spLocks noGrp="1"/>
          </p:cNvSpPr>
          <p:nvPr>
            <p:ph type="title"/>
          </p:nvPr>
        </p:nvSpPr>
        <p:spPr>
          <a:xfrm>
            <a:off x="839788" y="365126"/>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xmlns="" id="{DB6DBCD8-AAAA-4D4F-9470-D6B929E98B1E}"/>
              </a:ext>
            </a:extLst>
          </p:cNvPr>
          <p:cNvSpPr>
            <a:spLocks noGrp="1"/>
          </p:cNvSpPr>
          <p:nvPr>
            <p:ph type="body" idx="1"/>
          </p:nvPr>
        </p:nvSpPr>
        <p:spPr>
          <a:xfrm>
            <a:off x="839789" y="1681163"/>
            <a:ext cx="5157787" cy="823912"/>
          </a:xfrm>
        </p:spPr>
        <p:txBody>
          <a:bodyPr anchor="b"/>
          <a:lstStyle>
            <a:lvl1pPr marL="0" indent="0">
              <a:buNone/>
              <a:defRPr sz="2400" b="1"/>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xmlns="" id="{75833031-01C4-4DEF-8D1E-E74AEDDD7156}"/>
              </a:ext>
            </a:extLst>
          </p:cNvPr>
          <p:cNvSpPr>
            <a:spLocks noGrp="1"/>
          </p:cNvSpPr>
          <p:nvPr>
            <p:ph sz="half" idx="2"/>
          </p:nvPr>
        </p:nvSpPr>
        <p:spPr>
          <a:xfrm>
            <a:off x="839789"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xmlns="" id="{5890A088-B93F-46E0-BEDD-9B77A23CD1C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xmlns="" id="{56A90071-6435-457D-818C-4D9BF577C535}"/>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xmlns="" id="{F07C3916-2C0F-41C7-AA89-7B747A57707D}"/>
              </a:ext>
            </a:extLst>
          </p:cNvPr>
          <p:cNvSpPr>
            <a:spLocks noGrp="1"/>
          </p:cNvSpPr>
          <p:nvPr>
            <p:ph type="dt" sz="half" idx="10"/>
          </p:nvPr>
        </p:nvSpPr>
        <p:spPr/>
        <p:txBody>
          <a:bodyPr/>
          <a:lstStyle/>
          <a:p>
            <a:fld id="{F6BC8B56-E52E-46F4-8414-E34ECC50A61F}" type="datetimeFigureOut">
              <a:rPr lang="en-US" smtClean="0"/>
              <a:t>12/10/2017</a:t>
            </a:fld>
            <a:endParaRPr lang="en-US"/>
          </a:p>
        </p:txBody>
      </p:sp>
      <p:sp>
        <p:nvSpPr>
          <p:cNvPr id="8" name="Footer Placeholder 7">
            <a:extLst>
              <a:ext uri="{FF2B5EF4-FFF2-40B4-BE49-F238E27FC236}">
                <a16:creationId xmlns:a16="http://schemas.microsoft.com/office/drawing/2014/main" xmlns="" id="{359A8D0A-49CA-4E99-B379-F3BC479EC25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xmlns="" id="{BACF1F1B-95B7-4786-8F6E-149115F5AF54}"/>
              </a:ext>
            </a:extLst>
          </p:cNvPr>
          <p:cNvSpPr>
            <a:spLocks noGrp="1"/>
          </p:cNvSpPr>
          <p:nvPr>
            <p:ph type="sldNum" sz="quarter" idx="12"/>
          </p:nvPr>
        </p:nvSpPr>
        <p:spPr/>
        <p:txBody>
          <a:bodyPr/>
          <a:lstStyle/>
          <a:p>
            <a:fld id="{61190E37-47E1-4AAE-BCA3-FB57B0C3118D}" type="slidenum">
              <a:rPr lang="en-US" smtClean="0"/>
              <a:t>‹#›</a:t>
            </a:fld>
            <a:endParaRPr lang="en-US"/>
          </a:p>
        </p:txBody>
      </p:sp>
    </p:spTree>
    <p:extLst>
      <p:ext uri="{BB962C8B-B14F-4D97-AF65-F5344CB8AC3E}">
        <p14:creationId xmlns:p14="http://schemas.microsoft.com/office/powerpoint/2010/main" val="133198068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29C60BA-72BB-4A2E-A156-70AA990D276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xmlns="" id="{168D664D-DBB0-4AF4-ADF9-043465F49D8F}"/>
              </a:ext>
            </a:extLst>
          </p:cNvPr>
          <p:cNvSpPr>
            <a:spLocks noGrp="1"/>
          </p:cNvSpPr>
          <p:nvPr>
            <p:ph type="dt" sz="half" idx="10"/>
          </p:nvPr>
        </p:nvSpPr>
        <p:spPr/>
        <p:txBody>
          <a:bodyPr/>
          <a:lstStyle/>
          <a:p>
            <a:fld id="{F6BC8B56-E52E-46F4-8414-E34ECC50A61F}" type="datetimeFigureOut">
              <a:rPr lang="en-US" smtClean="0"/>
              <a:t>12/10/2017</a:t>
            </a:fld>
            <a:endParaRPr lang="en-US"/>
          </a:p>
        </p:txBody>
      </p:sp>
      <p:sp>
        <p:nvSpPr>
          <p:cNvPr id="4" name="Footer Placeholder 3">
            <a:extLst>
              <a:ext uri="{FF2B5EF4-FFF2-40B4-BE49-F238E27FC236}">
                <a16:creationId xmlns:a16="http://schemas.microsoft.com/office/drawing/2014/main" xmlns="" id="{48BDF3B8-213C-41EA-84CB-AAC36CB8370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xmlns="" id="{E7817BBA-FFED-410A-B8F0-6FB8564F9ABB}"/>
              </a:ext>
            </a:extLst>
          </p:cNvPr>
          <p:cNvSpPr>
            <a:spLocks noGrp="1"/>
          </p:cNvSpPr>
          <p:nvPr>
            <p:ph type="sldNum" sz="quarter" idx="12"/>
          </p:nvPr>
        </p:nvSpPr>
        <p:spPr/>
        <p:txBody>
          <a:bodyPr/>
          <a:lstStyle/>
          <a:p>
            <a:fld id="{61190E37-47E1-4AAE-BCA3-FB57B0C3118D}" type="slidenum">
              <a:rPr lang="en-US" smtClean="0"/>
              <a:t>‹#›</a:t>
            </a:fld>
            <a:endParaRPr lang="en-US"/>
          </a:p>
        </p:txBody>
      </p:sp>
    </p:spTree>
    <p:extLst>
      <p:ext uri="{BB962C8B-B14F-4D97-AF65-F5344CB8AC3E}">
        <p14:creationId xmlns:p14="http://schemas.microsoft.com/office/powerpoint/2010/main" val="59715466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3A94CB8C-627F-4E33-9C3E-578D82538D2B}"/>
              </a:ext>
            </a:extLst>
          </p:cNvPr>
          <p:cNvSpPr>
            <a:spLocks noGrp="1"/>
          </p:cNvSpPr>
          <p:nvPr>
            <p:ph type="dt" sz="half" idx="10"/>
          </p:nvPr>
        </p:nvSpPr>
        <p:spPr/>
        <p:txBody>
          <a:bodyPr/>
          <a:lstStyle/>
          <a:p>
            <a:fld id="{F6BC8B56-E52E-46F4-8414-E34ECC50A61F}" type="datetimeFigureOut">
              <a:rPr lang="en-US" smtClean="0"/>
              <a:t>12/10/2017</a:t>
            </a:fld>
            <a:endParaRPr lang="en-US"/>
          </a:p>
        </p:txBody>
      </p:sp>
      <p:sp>
        <p:nvSpPr>
          <p:cNvPr id="3" name="Footer Placeholder 2">
            <a:extLst>
              <a:ext uri="{FF2B5EF4-FFF2-40B4-BE49-F238E27FC236}">
                <a16:creationId xmlns:a16="http://schemas.microsoft.com/office/drawing/2014/main" xmlns="" id="{A1177C69-3EC2-4761-AA78-60C60A52F3A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xmlns="" id="{8BE6CE0E-FEF2-4CA0-9626-6A4B37A96F5F}"/>
              </a:ext>
            </a:extLst>
          </p:cNvPr>
          <p:cNvSpPr>
            <a:spLocks noGrp="1"/>
          </p:cNvSpPr>
          <p:nvPr>
            <p:ph type="sldNum" sz="quarter" idx="12"/>
          </p:nvPr>
        </p:nvSpPr>
        <p:spPr/>
        <p:txBody>
          <a:bodyPr/>
          <a:lstStyle/>
          <a:p>
            <a:fld id="{61190E37-47E1-4AAE-BCA3-FB57B0C3118D}" type="slidenum">
              <a:rPr lang="en-US" smtClean="0"/>
              <a:t>‹#›</a:t>
            </a:fld>
            <a:endParaRPr lang="en-US"/>
          </a:p>
        </p:txBody>
      </p:sp>
    </p:spTree>
    <p:extLst>
      <p:ext uri="{BB962C8B-B14F-4D97-AF65-F5344CB8AC3E}">
        <p14:creationId xmlns:p14="http://schemas.microsoft.com/office/powerpoint/2010/main" val="359322484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26A9E96-38D4-4437-9E0C-AF44D2D517D8}"/>
              </a:ext>
            </a:extLst>
          </p:cNvPr>
          <p:cNvSpPr>
            <a:spLocks noGrp="1"/>
          </p:cNvSpPr>
          <p:nvPr>
            <p:ph type="title"/>
          </p:nvPr>
        </p:nvSpPr>
        <p:spPr>
          <a:xfrm>
            <a:off x="839789"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xmlns="" id="{065D9A08-89AC-4D6A-9DBA-9E293332B1EC}"/>
              </a:ext>
            </a:extLst>
          </p:cNvPr>
          <p:cNvSpPr>
            <a:spLocks noGrp="1"/>
          </p:cNvSpPr>
          <p:nvPr>
            <p:ph idx="1"/>
          </p:nvPr>
        </p:nvSpPr>
        <p:spPr>
          <a:xfrm>
            <a:off x="5183189"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xmlns="" id="{C3F7E0EE-CBBE-452C-A4AE-F4545A4643D8}"/>
              </a:ext>
            </a:extLst>
          </p:cNvPr>
          <p:cNvSpPr>
            <a:spLocks noGrp="1"/>
          </p:cNvSpPr>
          <p:nvPr>
            <p:ph type="body" sz="half" idx="2"/>
          </p:nvPr>
        </p:nvSpPr>
        <p:spPr>
          <a:xfrm>
            <a:off x="839789" y="2057400"/>
            <a:ext cx="3932237" cy="3811588"/>
          </a:xfrm>
        </p:spPr>
        <p:txBody>
          <a:bodyPr/>
          <a:lstStyle>
            <a:lvl1pPr marL="0" indent="0">
              <a:buNone/>
              <a:defRPr sz="1600"/>
            </a:lvl1pPr>
            <a:lvl2pPr marL="457112" indent="0">
              <a:buNone/>
              <a:defRPr sz="1400"/>
            </a:lvl2pPr>
            <a:lvl3pPr marL="914225" indent="0">
              <a:buNone/>
              <a:defRPr sz="1200"/>
            </a:lvl3pPr>
            <a:lvl4pPr marL="1371337" indent="0">
              <a:buNone/>
              <a:defRPr sz="1000"/>
            </a:lvl4pPr>
            <a:lvl5pPr marL="1828449" indent="0">
              <a:buNone/>
              <a:defRPr sz="1000"/>
            </a:lvl5pPr>
            <a:lvl6pPr marL="2285561" indent="0">
              <a:buNone/>
              <a:defRPr sz="1000"/>
            </a:lvl6pPr>
            <a:lvl7pPr marL="2742674" indent="0">
              <a:buNone/>
              <a:defRPr sz="1000"/>
            </a:lvl7pPr>
            <a:lvl8pPr marL="3199785" indent="0">
              <a:buNone/>
              <a:defRPr sz="1000"/>
            </a:lvl8pPr>
            <a:lvl9pPr marL="3656897"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xmlns="" id="{03FA6AC0-EF92-4014-8AC8-F78878BF8741}"/>
              </a:ext>
            </a:extLst>
          </p:cNvPr>
          <p:cNvSpPr>
            <a:spLocks noGrp="1"/>
          </p:cNvSpPr>
          <p:nvPr>
            <p:ph type="dt" sz="half" idx="10"/>
          </p:nvPr>
        </p:nvSpPr>
        <p:spPr/>
        <p:txBody>
          <a:bodyPr/>
          <a:lstStyle/>
          <a:p>
            <a:fld id="{F6BC8B56-E52E-46F4-8414-E34ECC50A61F}" type="datetimeFigureOut">
              <a:rPr lang="en-US" smtClean="0"/>
              <a:t>12/10/2017</a:t>
            </a:fld>
            <a:endParaRPr lang="en-US"/>
          </a:p>
        </p:txBody>
      </p:sp>
      <p:sp>
        <p:nvSpPr>
          <p:cNvPr id="6" name="Footer Placeholder 5">
            <a:extLst>
              <a:ext uri="{FF2B5EF4-FFF2-40B4-BE49-F238E27FC236}">
                <a16:creationId xmlns:a16="http://schemas.microsoft.com/office/drawing/2014/main" xmlns="" id="{94083287-FB66-4C1B-8CC3-B6646A670D2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03CEBD5D-4FCC-4673-BBD8-0D934B25333A}"/>
              </a:ext>
            </a:extLst>
          </p:cNvPr>
          <p:cNvSpPr>
            <a:spLocks noGrp="1"/>
          </p:cNvSpPr>
          <p:nvPr>
            <p:ph type="sldNum" sz="quarter" idx="12"/>
          </p:nvPr>
        </p:nvSpPr>
        <p:spPr/>
        <p:txBody>
          <a:bodyPr/>
          <a:lstStyle/>
          <a:p>
            <a:fld id="{61190E37-47E1-4AAE-BCA3-FB57B0C3118D}" type="slidenum">
              <a:rPr lang="en-US" smtClean="0"/>
              <a:t>‹#›</a:t>
            </a:fld>
            <a:endParaRPr lang="en-US"/>
          </a:p>
        </p:txBody>
      </p:sp>
    </p:spTree>
    <p:extLst>
      <p:ext uri="{BB962C8B-B14F-4D97-AF65-F5344CB8AC3E}">
        <p14:creationId xmlns:p14="http://schemas.microsoft.com/office/powerpoint/2010/main" val="32569598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1471538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1DE9A9E-2F87-474D-9EB1-0D5A84CFB42B}"/>
              </a:ext>
            </a:extLst>
          </p:cNvPr>
          <p:cNvSpPr>
            <a:spLocks noGrp="1"/>
          </p:cNvSpPr>
          <p:nvPr>
            <p:ph type="title"/>
          </p:nvPr>
        </p:nvSpPr>
        <p:spPr>
          <a:xfrm>
            <a:off x="839789"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xmlns="" id="{36F5AD3B-276C-4514-B8AF-E466175D58FD}"/>
              </a:ext>
            </a:extLst>
          </p:cNvPr>
          <p:cNvSpPr>
            <a:spLocks noGrp="1"/>
          </p:cNvSpPr>
          <p:nvPr>
            <p:ph type="pic" idx="1"/>
          </p:nvPr>
        </p:nvSpPr>
        <p:spPr>
          <a:xfrm>
            <a:off x="5183189" y="987426"/>
            <a:ext cx="6172200" cy="4873625"/>
          </a:xfrm>
        </p:spPr>
        <p:txBody>
          <a:bodyPr/>
          <a:lstStyle>
            <a:lvl1pPr marL="0" indent="0">
              <a:buNone/>
              <a:defRPr sz="3200"/>
            </a:lvl1pPr>
            <a:lvl2pPr marL="457112" indent="0">
              <a:buNone/>
              <a:defRPr sz="2800"/>
            </a:lvl2pPr>
            <a:lvl3pPr marL="914225" indent="0">
              <a:buNone/>
              <a:defRPr sz="2400"/>
            </a:lvl3pPr>
            <a:lvl4pPr marL="1371337" indent="0">
              <a:buNone/>
              <a:defRPr sz="2000"/>
            </a:lvl4pPr>
            <a:lvl5pPr marL="1828449" indent="0">
              <a:buNone/>
              <a:defRPr sz="2000"/>
            </a:lvl5pPr>
            <a:lvl6pPr marL="2285561" indent="0">
              <a:buNone/>
              <a:defRPr sz="2000"/>
            </a:lvl6pPr>
            <a:lvl7pPr marL="2742674" indent="0">
              <a:buNone/>
              <a:defRPr sz="2000"/>
            </a:lvl7pPr>
            <a:lvl8pPr marL="3199785" indent="0">
              <a:buNone/>
              <a:defRPr sz="2000"/>
            </a:lvl8pPr>
            <a:lvl9pPr marL="3656897" indent="0">
              <a:buNone/>
              <a:defRPr sz="2000"/>
            </a:lvl9pPr>
          </a:lstStyle>
          <a:p>
            <a:endParaRPr lang="en-US"/>
          </a:p>
        </p:txBody>
      </p:sp>
      <p:sp>
        <p:nvSpPr>
          <p:cNvPr id="4" name="Text Placeholder 3">
            <a:extLst>
              <a:ext uri="{FF2B5EF4-FFF2-40B4-BE49-F238E27FC236}">
                <a16:creationId xmlns:a16="http://schemas.microsoft.com/office/drawing/2014/main" xmlns="" id="{D9CA9D75-EAF2-4A98-8FC9-8AE532E12998}"/>
              </a:ext>
            </a:extLst>
          </p:cNvPr>
          <p:cNvSpPr>
            <a:spLocks noGrp="1"/>
          </p:cNvSpPr>
          <p:nvPr>
            <p:ph type="body" sz="half" idx="2"/>
          </p:nvPr>
        </p:nvSpPr>
        <p:spPr>
          <a:xfrm>
            <a:off x="839789" y="2057400"/>
            <a:ext cx="3932237" cy="3811588"/>
          </a:xfrm>
        </p:spPr>
        <p:txBody>
          <a:bodyPr/>
          <a:lstStyle>
            <a:lvl1pPr marL="0" indent="0">
              <a:buNone/>
              <a:defRPr sz="1600"/>
            </a:lvl1pPr>
            <a:lvl2pPr marL="457112" indent="0">
              <a:buNone/>
              <a:defRPr sz="1400"/>
            </a:lvl2pPr>
            <a:lvl3pPr marL="914225" indent="0">
              <a:buNone/>
              <a:defRPr sz="1200"/>
            </a:lvl3pPr>
            <a:lvl4pPr marL="1371337" indent="0">
              <a:buNone/>
              <a:defRPr sz="1000"/>
            </a:lvl4pPr>
            <a:lvl5pPr marL="1828449" indent="0">
              <a:buNone/>
              <a:defRPr sz="1000"/>
            </a:lvl5pPr>
            <a:lvl6pPr marL="2285561" indent="0">
              <a:buNone/>
              <a:defRPr sz="1000"/>
            </a:lvl6pPr>
            <a:lvl7pPr marL="2742674" indent="0">
              <a:buNone/>
              <a:defRPr sz="1000"/>
            </a:lvl7pPr>
            <a:lvl8pPr marL="3199785" indent="0">
              <a:buNone/>
              <a:defRPr sz="1000"/>
            </a:lvl8pPr>
            <a:lvl9pPr marL="3656897"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xmlns="" id="{4CEC4164-D522-438F-9C18-3F7B466C06C5}"/>
              </a:ext>
            </a:extLst>
          </p:cNvPr>
          <p:cNvSpPr>
            <a:spLocks noGrp="1"/>
          </p:cNvSpPr>
          <p:nvPr>
            <p:ph type="dt" sz="half" idx="10"/>
          </p:nvPr>
        </p:nvSpPr>
        <p:spPr/>
        <p:txBody>
          <a:bodyPr/>
          <a:lstStyle/>
          <a:p>
            <a:fld id="{F6BC8B56-E52E-46F4-8414-E34ECC50A61F}" type="datetimeFigureOut">
              <a:rPr lang="en-US" smtClean="0"/>
              <a:t>12/10/2017</a:t>
            </a:fld>
            <a:endParaRPr lang="en-US"/>
          </a:p>
        </p:txBody>
      </p:sp>
      <p:sp>
        <p:nvSpPr>
          <p:cNvPr id="6" name="Footer Placeholder 5">
            <a:extLst>
              <a:ext uri="{FF2B5EF4-FFF2-40B4-BE49-F238E27FC236}">
                <a16:creationId xmlns:a16="http://schemas.microsoft.com/office/drawing/2014/main" xmlns="" id="{E5BCCCD1-0E16-4798-A887-C58297AF6FB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E9E33A0C-8BF6-4C69-980E-5B2DA5089848}"/>
              </a:ext>
            </a:extLst>
          </p:cNvPr>
          <p:cNvSpPr>
            <a:spLocks noGrp="1"/>
          </p:cNvSpPr>
          <p:nvPr>
            <p:ph type="sldNum" sz="quarter" idx="12"/>
          </p:nvPr>
        </p:nvSpPr>
        <p:spPr/>
        <p:txBody>
          <a:bodyPr/>
          <a:lstStyle/>
          <a:p>
            <a:fld id="{61190E37-47E1-4AAE-BCA3-FB57B0C3118D}" type="slidenum">
              <a:rPr lang="en-US" smtClean="0"/>
              <a:t>‹#›</a:t>
            </a:fld>
            <a:endParaRPr lang="en-US"/>
          </a:p>
        </p:txBody>
      </p:sp>
    </p:spTree>
    <p:extLst>
      <p:ext uri="{BB962C8B-B14F-4D97-AF65-F5344CB8AC3E}">
        <p14:creationId xmlns:p14="http://schemas.microsoft.com/office/powerpoint/2010/main" val="18243802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C7E9520-999B-494D-9FE4-74516058B74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xmlns="" id="{380BCD62-2C6B-420A-9E09-431469A03DFA}"/>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93159D9D-74A2-4359-8B59-6E5B45CC8EFC}"/>
              </a:ext>
            </a:extLst>
          </p:cNvPr>
          <p:cNvSpPr>
            <a:spLocks noGrp="1"/>
          </p:cNvSpPr>
          <p:nvPr>
            <p:ph type="dt" sz="half" idx="10"/>
          </p:nvPr>
        </p:nvSpPr>
        <p:spPr/>
        <p:txBody>
          <a:bodyPr/>
          <a:lstStyle/>
          <a:p>
            <a:fld id="{F6BC8B56-E52E-46F4-8414-E34ECC50A61F}" type="datetimeFigureOut">
              <a:rPr lang="en-US" smtClean="0"/>
              <a:t>12/10/2017</a:t>
            </a:fld>
            <a:endParaRPr lang="en-US"/>
          </a:p>
        </p:txBody>
      </p:sp>
      <p:sp>
        <p:nvSpPr>
          <p:cNvPr id="5" name="Footer Placeholder 4">
            <a:extLst>
              <a:ext uri="{FF2B5EF4-FFF2-40B4-BE49-F238E27FC236}">
                <a16:creationId xmlns:a16="http://schemas.microsoft.com/office/drawing/2014/main" xmlns="" id="{F03A431B-9EBB-448B-91D8-F5D0E53E565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7A7A519D-D8DE-433C-80D9-B19525A48E71}"/>
              </a:ext>
            </a:extLst>
          </p:cNvPr>
          <p:cNvSpPr>
            <a:spLocks noGrp="1"/>
          </p:cNvSpPr>
          <p:nvPr>
            <p:ph type="sldNum" sz="quarter" idx="12"/>
          </p:nvPr>
        </p:nvSpPr>
        <p:spPr/>
        <p:txBody>
          <a:bodyPr/>
          <a:lstStyle/>
          <a:p>
            <a:fld id="{61190E37-47E1-4AAE-BCA3-FB57B0C3118D}" type="slidenum">
              <a:rPr lang="en-US" smtClean="0"/>
              <a:t>‹#›</a:t>
            </a:fld>
            <a:endParaRPr lang="en-US"/>
          </a:p>
        </p:txBody>
      </p:sp>
    </p:spTree>
    <p:extLst>
      <p:ext uri="{BB962C8B-B14F-4D97-AF65-F5344CB8AC3E}">
        <p14:creationId xmlns:p14="http://schemas.microsoft.com/office/powerpoint/2010/main" val="12696183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45C4911B-53BD-4852-9425-5C8C39C56D8E}"/>
              </a:ext>
            </a:extLst>
          </p:cNvPr>
          <p:cNvSpPr>
            <a:spLocks noGrp="1"/>
          </p:cNvSpPr>
          <p:nvPr>
            <p:ph type="title" orient="vert"/>
          </p:nvPr>
        </p:nvSpPr>
        <p:spPr>
          <a:xfrm>
            <a:off x="8724900" y="365126"/>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xmlns="" id="{5E4D6068-9BCE-4CCB-A847-907FA08E64A3}"/>
              </a:ext>
            </a:extLst>
          </p:cNvPr>
          <p:cNvSpPr>
            <a:spLocks noGrp="1"/>
          </p:cNvSpPr>
          <p:nvPr>
            <p:ph type="body" orient="vert" idx="1"/>
          </p:nvPr>
        </p:nvSpPr>
        <p:spPr>
          <a:xfrm>
            <a:off x="838201" y="365126"/>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4F284EDA-BC62-49B4-A08C-9097310D201B}"/>
              </a:ext>
            </a:extLst>
          </p:cNvPr>
          <p:cNvSpPr>
            <a:spLocks noGrp="1"/>
          </p:cNvSpPr>
          <p:nvPr>
            <p:ph type="dt" sz="half" idx="10"/>
          </p:nvPr>
        </p:nvSpPr>
        <p:spPr/>
        <p:txBody>
          <a:bodyPr/>
          <a:lstStyle/>
          <a:p>
            <a:fld id="{F6BC8B56-E52E-46F4-8414-E34ECC50A61F}" type="datetimeFigureOut">
              <a:rPr lang="en-US" smtClean="0"/>
              <a:t>12/10/2017</a:t>
            </a:fld>
            <a:endParaRPr lang="en-US"/>
          </a:p>
        </p:txBody>
      </p:sp>
      <p:sp>
        <p:nvSpPr>
          <p:cNvPr id="5" name="Footer Placeholder 4">
            <a:extLst>
              <a:ext uri="{FF2B5EF4-FFF2-40B4-BE49-F238E27FC236}">
                <a16:creationId xmlns:a16="http://schemas.microsoft.com/office/drawing/2014/main" xmlns="" id="{EAA4E2EF-5509-4759-B334-9BEC46AFE1F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DBE8A4BF-DDDF-4608-A588-8E53DD0F8691}"/>
              </a:ext>
            </a:extLst>
          </p:cNvPr>
          <p:cNvSpPr>
            <a:spLocks noGrp="1"/>
          </p:cNvSpPr>
          <p:nvPr>
            <p:ph type="sldNum" sz="quarter" idx="12"/>
          </p:nvPr>
        </p:nvSpPr>
        <p:spPr/>
        <p:txBody>
          <a:bodyPr/>
          <a:lstStyle/>
          <a:p>
            <a:fld id="{61190E37-47E1-4AAE-BCA3-FB57B0C3118D}" type="slidenum">
              <a:rPr lang="en-US" smtClean="0"/>
              <a:t>‹#›</a:t>
            </a:fld>
            <a:endParaRPr lang="en-US"/>
          </a:p>
        </p:txBody>
      </p:sp>
    </p:spTree>
    <p:extLst>
      <p:ext uri="{BB962C8B-B14F-4D97-AF65-F5344CB8AC3E}">
        <p14:creationId xmlns:p14="http://schemas.microsoft.com/office/powerpoint/2010/main" val="80287700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1_Blank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5EC25F1-B0F0-4A53-A4A3-237320C73A19}"/>
              </a:ext>
            </a:extLst>
          </p:cNvPr>
          <p:cNvSpPr>
            <a:spLocks noGrp="1"/>
          </p:cNvSpPr>
          <p:nvPr>
            <p:ph type="title"/>
          </p:nvPr>
        </p:nvSpPr>
        <p:spPr/>
        <p:txBody>
          <a:bodyPr/>
          <a:lstStyle>
            <a:lvl1pPr algn="ctr">
              <a:defRPr sz="5398"/>
            </a:lvl1pPr>
          </a:lstStyle>
          <a:p>
            <a:r>
              <a:rPr lang="en-US"/>
              <a:t>Click to edit Master title style</a:t>
            </a:r>
          </a:p>
        </p:txBody>
      </p:sp>
      <p:sp>
        <p:nvSpPr>
          <p:cNvPr id="4" name="Content Placeholder 3">
            <a:extLst>
              <a:ext uri="{FF2B5EF4-FFF2-40B4-BE49-F238E27FC236}">
                <a16:creationId xmlns:a16="http://schemas.microsoft.com/office/drawing/2014/main" xmlns="" id="{EC3C21CD-C154-49D9-99A3-545CA1BD9C76}"/>
              </a:ext>
            </a:extLst>
          </p:cNvPr>
          <p:cNvSpPr>
            <a:spLocks noGrp="1"/>
          </p:cNvSpPr>
          <p:nvPr>
            <p:ph sz="quarter" idx="10"/>
          </p:nvPr>
        </p:nvSpPr>
        <p:spPr>
          <a:xfrm>
            <a:off x="1409700" y="2533650"/>
            <a:ext cx="8248650" cy="794064"/>
          </a:xfrm>
        </p:spPr>
        <p:txBody>
          <a:bodyPr/>
          <a:lstStyle>
            <a:lvl1pPr marL="0" indent="0" algn="ctr">
              <a:buNone/>
              <a:defRPr sz="4400"/>
            </a:lvl1pPr>
          </a:lstStyle>
          <a:p>
            <a:pPr lvl="0"/>
            <a:r>
              <a:rPr lang="en-US"/>
              <a:t>Edit Master text</a:t>
            </a:r>
          </a:p>
        </p:txBody>
      </p:sp>
      <p:sp>
        <p:nvSpPr>
          <p:cNvPr id="5" name="Content Placeholder 4">
            <a:extLst>
              <a:ext uri="{FF2B5EF4-FFF2-40B4-BE49-F238E27FC236}">
                <a16:creationId xmlns:a16="http://schemas.microsoft.com/office/drawing/2014/main" xmlns="" id="{2C5510C7-2ACA-40ED-BEC0-BE055E1C53D6}"/>
              </a:ext>
            </a:extLst>
          </p:cNvPr>
          <p:cNvSpPr>
            <a:spLocks noGrp="1"/>
          </p:cNvSpPr>
          <p:nvPr>
            <p:ph sz="quarter" idx="11"/>
          </p:nvPr>
        </p:nvSpPr>
        <p:spPr>
          <a:xfrm>
            <a:off x="895352" y="5581650"/>
            <a:ext cx="7924800" cy="727700"/>
          </a:xfrm>
        </p:spPr>
        <p:txBody>
          <a:bodyPr/>
          <a:lstStyle>
            <a:lvl1pPr marL="0" indent="0">
              <a:buNone/>
              <a:defRPr/>
            </a:lvl1pPr>
          </a:lstStyle>
          <a:p>
            <a:pPr lvl="0"/>
            <a:r>
              <a:rPr lang="en-US"/>
              <a:t>Edit Master text</a:t>
            </a:r>
          </a:p>
        </p:txBody>
      </p:sp>
      <p:sp>
        <p:nvSpPr>
          <p:cNvPr id="6" name="Content Placeholder 5">
            <a:extLst>
              <a:ext uri="{FF2B5EF4-FFF2-40B4-BE49-F238E27FC236}">
                <a16:creationId xmlns:a16="http://schemas.microsoft.com/office/drawing/2014/main" xmlns="" id="{3C9C118B-823A-45B3-A387-3231C70DD382}"/>
              </a:ext>
            </a:extLst>
          </p:cNvPr>
          <p:cNvSpPr>
            <a:spLocks noGrp="1"/>
          </p:cNvSpPr>
          <p:nvPr>
            <p:ph sz="quarter" idx="12"/>
          </p:nvPr>
        </p:nvSpPr>
        <p:spPr>
          <a:xfrm>
            <a:off x="3505200" y="3790952"/>
            <a:ext cx="4895850" cy="727700"/>
          </a:xfrm>
        </p:spPr>
        <p:txBody>
          <a:bodyPr/>
          <a:lstStyle>
            <a:lvl1pPr marL="0" indent="0">
              <a:buNone/>
              <a:defRPr/>
            </a:lvl1pPr>
          </a:lstStyle>
          <a:p>
            <a:pPr lvl="0"/>
            <a:r>
              <a:rPr lang="en-US"/>
              <a:t>Edit Master text</a:t>
            </a:r>
          </a:p>
        </p:txBody>
      </p:sp>
    </p:spTree>
    <p:extLst>
      <p:ext uri="{BB962C8B-B14F-4D97-AF65-F5344CB8AC3E}">
        <p14:creationId xmlns:p14="http://schemas.microsoft.com/office/powerpoint/2010/main" val="473935473"/>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2_Blank slide">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8B16A13F-E15E-4491-AE9D-4566EB8391BD}"/>
              </a:ext>
            </a:extLst>
          </p:cNvPr>
          <p:cNvSpPr>
            <a:spLocks noGrp="1"/>
          </p:cNvSpPr>
          <p:nvPr>
            <p:ph sz="quarter" idx="10"/>
          </p:nvPr>
        </p:nvSpPr>
        <p:spPr>
          <a:xfrm>
            <a:off x="228602" y="5295900"/>
            <a:ext cx="3124200" cy="794064"/>
          </a:xfrm>
        </p:spPr>
        <p:txBody>
          <a:bodyPr/>
          <a:lstStyle>
            <a:lvl1pPr marL="0" indent="0">
              <a:buNone/>
              <a:defRPr sz="4400"/>
            </a:lvl1pPr>
          </a:lstStyle>
          <a:p>
            <a:pPr lvl="0"/>
            <a:r>
              <a:rPr lang="en-US"/>
              <a:t>Edit</a:t>
            </a:r>
          </a:p>
        </p:txBody>
      </p:sp>
      <p:sp>
        <p:nvSpPr>
          <p:cNvPr id="5" name="Content Placeholder 4">
            <a:extLst>
              <a:ext uri="{FF2B5EF4-FFF2-40B4-BE49-F238E27FC236}">
                <a16:creationId xmlns:a16="http://schemas.microsoft.com/office/drawing/2014/main" xmlns="" id="{CBBC62FA-4BEA-4FF3-A2B3-1DA8658977FF}"/>
              </a:ext>
            </a:extLst>
          </p:cNvPr>
          <p:cNvSpPr>
            <a:spLocks noGrp="1"/>
          </p:cNvSpPr>
          <p:nvPr>
            <p:ph sz="quarter" idx="11"/>
          </p:nvPr>
        </p:nvSpPr>
        <p:spPr>
          <a:xfrm>
            <a:off x="4038600" y="5295900"/>
            <a:ext cx="3314700" cy="794064"/>
          </a:xfrm>
        </p:spPr>
        <p:txBody>
          <a:bodyPr/>
          <a:lstStyle>
            <a:lvl1pPr marL="0" indent="0">
              <a:buNone/>
              <a:defRPr sz="4400"/>
            </a:lvl1pPr>
          </a:lstStyle>
          <a:p>
            <a:pPr lvl="0"/>
            <a:r>
              <a:rPr lang="en-US"/>
              <a:t>Edit</a:t>
            </a:r>
          </a:p>
        </p:txBody>
      </p:sp>
      <p:sp>
        <p:nvSpPr>
          <p:cNvPr id="7" name="Content Placeholder 6">
            <a:extLst>
              <a:ext uri="{FF2B5EF4-FFF2-40B4-BE49-F238E27FC236}">
                <a16:creationId xmlns:a16="http://schemas.microsoft.com/office/drawing/2014/main" xmlns="" id="{7D694411-F8AF-48D1-9759-FAE44F33671B}"/>
              </a:ext>
            </a:extLst>
          </p:cNvPr>
          <p:cNvSpPr>
            <a:spLocks noGrp="1"/>
          </p:cNvSpPr>
          <p:nvPr>
            <p:ph sz="quarter" idx="12"/>
          </p:nvPr>
        </p:nvSpPr>
        <p:spPr>
          <a:xfrm>
            <a:off x="8039102" y="5295900"/>
            <a:ext cx="3352800" cy="794064"/>
          </a:xfrm>
        </p:spPr>
        <p:txBody>
          <a:bodyPr/>
          <a:lstStyle>
            <a:lvl1pPr marL="0" indent="0">
              <a:buNone/>
              <a:defRPr sz="4400"/>
            </a:lvl1pPr>
          </a:lstStyle>
          <a:p>
            <a:pPr lvl="0"/>
            <a:r>
              <a:rPr lang="en-US"/>
              <a:t>Edit</a:t>
            </a:r>
          </a:p>
        </p:txBody>
      </p:sp>
      <p:sp>
        <p:nvSpPr>
          <p:cNvPr id="2" name="Title 1">
            <a:extLst>
              <a:ext uri="{FF2B5EF4-FFF2-40B4-BE49-F238E27FC236}">
                <a16:creationId xmlns:a16="http://schemas.microsoft.com/office/drawing/2014/main" xmlns="" id="{D0DDB638-27E6-4E85-86DC-ABFBBF0ACB7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93600726"/>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1" y="1189179"/>
            <a:ext cx="11653523" cy="1985641"/>
          </a:xfrm>
        </p:spPr>
        <p:txBody>
          <a:bodyPr/>
          <a:lstStyle>
            <a:lvl1pPr marL="0" indent="0">
              <a:buNone/>
              <a:defRPr>
                <a:gradFill>
                  <a:gsLst>
                    <a:gs pos="1250">
                      <a:schemeClr val="tx2"/>
                    </a:gs>
                    <a:gs pos="100000">
                      <a:schemeClr val="tx2"/>
                    </a:gs>
                  </a:gsLst>
                </a:gradFill>
              </a:defRPr>
            </a:lvl1pPr>
            <a:lvl2pPr marL="0" indent="0">
              <a:buFontTx/>
              <a:buNone/>
              <a:defRPr sz="1961"/>
            </a:lvl2pPr>
            <a:lvl3pPr marL="224011" indent="0">
              <a:buNone/>
              <a:defRPr/>
            </a:lvl3pPr>
            <a:lvl4pPr marL="448021" indent="0">
              <a:buNone/>
              <a:defRPr/>
            </a:lvl4pPr>
            <a:lvl5pPr marL="672032"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19055930"/>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2_Walkin">
    <p:bg bwMode="gray">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0" marR="0" lvl="0" indent="0" algn="ctr" defTabSz="913576"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18" name="Picture 17"/>
          <p:cNvPicPr>
            <a:picLocks noChangeAspect="1"/>
          </p:cNvPicPr>
          <p:nvPr userDrawn="1"/>
        </p:nvPicPr>
        <p:blipFill>
          <a:blip r:embed="rId2"/>
          <a:stretch>
            <a:fillRect/>
          </a:stretch>
        </p:blipFill>
        <p:spPr>
          <a:xfrm>
            <a:off x="-241652" y="1927279"/>
            <a:ext cx="7744259" cy="2106897"/>
          </a:xfrm>
          <a:prstGeom prst="rect">
            <a:avLst/>
          </a:prstGeom>
        </p:spPr>
      </p:pic>
      <p:sp>
        <p:nvSpPr>
          <p:cNvPr id="6" name="Rectangle 5"/>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0" marR="0" lvl="0" indent="0" algn="ctr" defTabSz="913503"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8" name="Picture 7"/>
          <p:cNvPicPr>
            <a:picLocks noChangeAspect="1"/>
          </p:cNvPicPr>
          <p:nvPr userDrawn="1"/>
        </p:nvPicPr>
        <p:blipFill>
          <a:blip r:embed="rId3"/>
          <a:stretch>
            <a:fillRect/>
          </a:stretch>
        </p:blipFill>
        <p:spPr>
          <a:xfrm>
            <a:off x="453192" y="6087890"/>
            <a:ext cx="1427788" cy="304828"/>
          </a:xfrm>
          <a:prstGeom prst="rect">
            <a:avLst/>
          </a:prstGeom>
        </p:spPr>
      </p:pic>
    </p:spTree>
    <p:extLst>
      <p:ext uri="{BB962C8B-B14F-4D97-AF65-F5344CB8AC3E}">
        <p14:creationId xmlns:p14="http://schemas.microsoft.com/office/powerpoint/2010/main" val="18024655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chemeClr val="accent1"/>
        </a:solidFill>
        <a:effectLst/>
      </p:bgPr>
    </p:bg>
    <p:spTree>
      <p:nvGrpSpPr>
        <p:cNvPr id="1" name=""/>
        <p:cNvGrpSpPr/>
        <p:nvPr/>
      </p:nvGrpSpPr>
      <p:grpSpPr>
        <a:xfrm>
          <a:off x="0" y="0"/>
          <a:ext cx="0" cy="0"/>
          <a:chOff x="0" y="0"/>
          <a:chExt cx="0" cy="0"/>
        </a:xfrm>
      </p:grpSpPr>
      <p:sp>
        <p:nvSpPr>
          <p:cNvPr id="10" name="Rectangle 9"/>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0" marR="0" lvl="0" indent="0" algn="ctr" defTabSz="913503"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11" name="Picture 10"/>
          <p:cNvPicPr>
            <a:picLocks noChangeAspect="1"/>
          </p:cNvPicPr>
          <p:nvPr userDrawn="1"/>
        </p:nvPicPr>
        <p:blipFill>
          <a:blip r:embed="rId2"/>
          <a:stretch>
            <a:fillRect/>
          </a:stretch>
        </p:blipFill>
        <p:spPr>
          <a:xfrm>
            <a:off x="453192" y="6087890"/>
            <a:ext cx="1427788" cy="304828"/>
          </a:xfrm>
          <a:prstGeom prst="rect">
            <a:avLst/>
          </a:prstGeom>
        </p:spPr>
      </p:pic>
      <p:pic>
        <p:nvPicPr>
          <p:cNvPr id="16" name="Picture 15"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0206" y="6119147"/>
            <a:ext cx="1253377" cy="268786"/>
          </a:xfrm>
          <a:prstGeom prst="rect">
            <a:avLst/>
          </a:prstGeom>
        </p:spPr>
      </p:pic>
      <p:sp>
        <p:nvSpPr>
          <p:cNvPr id="8" name="Title 1"/>
          <p:cNvSpPr>
            <a:spLocks noGrp="1"/>
          </p:cNvSpPr>
          <p:nvPr>
            <p:ph type="title" hasCustomPrompt="1"/>
          </p:nvPr>
        </p:nvSpPr>
        <p:spPr bwMode="white">
          <a:xfrm>
            <a:off x="269302" y="1646860"/>
            <a:ext cx="8964185" cy="1793090"/>
          </a:xfrm>
          <a:noFill/>
        </p:spPr>
        <p:txBody>
          <a:bodyPr lIns="146304" tIns="91440" rIns="146304" bIns="91440" anchor="t" anchorCtr="0"/>
          <a:lstStyle>
            <a:lvl1pPr>
              <a:defRPr sz="5291" spc="-98" baseline="0">
                <a:gradFill>
                  <a:gsLst>
                    <a:gs pos="100000">
                      <a:schemeClr val="tx2"/>
                    </a:gs>
                    <a:gs pos="0">
                      <a:schemeClr val="tx2"/>
                    </a:gs>
                  </a:gsLst>
                  <a:lin ang="5400000" scaled="0"/>
                </a:gradFill>
              </a:defRPr>
            </a:lvl1pPr>
          </a:lstStyle>
          <a:p>
            <a:r>
              <a:rPr lang="en-US"/>
              <a:t>Presentation title</a:t>
            </a:r>
          </a:p>
        </p:txBody>
      </p:sp>
      <p:sp>
        <p:nvSpPr>
          <p:cNvPr id="9" name="Text Placeholder 4"/>
          <p:cNvSpPr>
            <a:spLocks noGrp="1"/>
          </p:cNvSpPr>
          <p:nvPr>
            <p:ph type="body" sz="quarter" idx="12" hasCustomPrompt="1"/>
          </p:nvPr>
        </p:nvSpPr>
        <p:spPr bwMode="white">
          <a:xfrm>
            <a:off x="269304" y="3441247"/>
            <a:ext cx="7171337" cy="1792326"/>
          </a:xfrm>
          <a:noFill/>
        </p:spPr>
        <p:txBody>
          <a:bodyPr lIns="146304" tIns="109728" rIns="146304" bIns="109728">
            <a:noAutofit/>
          </a:bodyPr>
          <a:lstStyle>
            <a:lvl1pPr marL="0" indent="0">
              <a:spcBef>
                <a:spcPts val="0"/>
              </a:spcBef>
              <a:buNone/>
              <a:defRPr sz="3134" spc="0" baseline="0">
                <a:gradFill>
                  <a:gsLst>
                    <a:gs pos="91000">
                      <a:schemeClr val="tx1"/>
                    </a:gs>
                    <a:gs pos="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4342571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2" y="1189180"/>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3968" indent="0">
              <a:buNone/>
              <a:defRPr/>
            </a:lvl3pPr>
            <a:lvl4pPr marL="447935" indent="0">
              <a:buNone/>
              <a:defRPr/>
            </a:lvl4pPr>
            <a:lvl5pPr marL="671903"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0665320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2" y="1189180"/>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3968" indent="0">
              <a:buNone/>
              <a:defRPr/>
            </a:lvl3pPr>
            <a:lvl4pPr marL="447935" indent="0">
              <a:buNone/>
              <a:defRPr/>
            </a:lvl4pPr>
            <a:lvl5pPr marL="671903"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9757447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05570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2" y="1189177"/>
            <a:ext cx="11653523" cy="2052030"/>
          </a:xfrm>
        </p:spPr>
        <p:txBody>
          <a:bodyPr>
            <a:spAutoFit/>
          </a:bodyPr>
          <a:lstStyle>
            <a:lvl1pPr>
              <a:defRPr sz="3918">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3852949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2" y="1189177"/>
            <a:ext cx="11653523" cy="2052030"/>
          </a:xfrm>
        </p:spPr>
        <p:txBody>
          <a:bodyPr>
            <a:spAutoFit/>
          </a:bodyPr>
          <a:lstStyle>
            <a:lvl1pPr>
              <a:defRPr sz="3918"/>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6031468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4" y="1189175"/>
            <a:ext cx="5378548" cy="1877004"/>
          </a:xfrm>
        </p:spPr>
        <p:txBody>
          <a:bodyPr wrap="square">
            <a:spAutoFit/>
          </a:bodyPr>
          <a:lstStyle>
            <a:lvl1pPr marL="0" indent="0">
              <a:spcBef>
                <a:spcPts val="1200"/>
              </a:spcBef>
              <a:buClr>
                <a:schemeClr val="tx1"/>
              </a:buClr>
              <a:buFont typeface="Wingdings" pitchFamily="2" charset="2"/>
              <a:buNone/>
              <a:defRPr sz="3134">
                <a:gradFill>
                  <a:gsLst>
                    <a:gs pos="1250">
                      <a:schemeClr val="tx2"/>
                    </a:gs>
                    <a:gs pos="99000">
                      <a:schemeClr val="tx2"/>
                    </a:gs>
                  </a:gsLst>
                  <a:lin ang="5400000" scaled="0"/>
                </a:gradFill>
              </a:defRPr>
            </a:lvl1pPr>
            <a:lvl2pPr marL="0" indent="0">
              <a:buNone/>
              <a:defRPr sz="1961"/>
            </a:lvl2pPr>
            <a:lvl3pPr marL="227079" indent="0">
              <a:buNone/>
              <a:tabLst/>
              <a:defRPr sz="1961"/>
            </a:lvl3pPr>
            <a:lvl4pPr marL="451046" indent="0">
              <a:buNone/>
              <a:defRPr/>
            </a:lvl4pPr>
            <a:lvl5pPr marL="671903"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4">
                <a:gradFill>
                  <a:gsLst>
                    <a:gs pos="1250">
                      <a:schemeClr val="tx2"/>
                    </a:gs>
                    <a:gs pos="99000">
                      <a:schemeClr val="tx2"/>
                    </a:gs>
                  </a:gsLst>
                  <a:lin ang="5400000" scaled="0"/>
                </a:gradFill>
              </a:defRPr>
            </a:lvl1pPr>
            <a:lvl2pPr marL="0" indent="0">
              <a:buNone/>
              <a:defRPr sz="1961"/>
            </a:lvl2pPr>
            <a:lvl3pPr marL="227079" indent="0">
              <a:buNone/>
              <a:tabLst/>
              <a:defRPr sz="1961"/>
            </a:lvl3pPr>
            <a:lvl4pPr marL="451046" indent="0">
              <a:buNone/>
              <a:defRPr/>
            </a:lvl4pPr>
            <a:lvl5pPr marL="671903"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9498496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4" y="1189175"/>
            <a:ext cx="5378548" cy="1877004"/>
          </a:xfrm>
        </p:spPr>
        <p:txBody>
          <a:bodyPr wrap="square">
            <a:spAutoFit/>
          </a:bodyPr>
          <a:lstStyle>
            <a:lvl1pPr marL="0" indent="0">
              <a:spcBef>
                <a:spcPts val="1200"/>
              </a:spcBef>
              <a:buClr>
                <a:schemeClr val="tx1"/>
              </a:buClr>
              <a:buFont typeface="Wingdings" pitchFamily="2" charset="2"/>
              <a:buNone/>
              <a:defRPr sz="3134"/>
            </a:lvl1pPr>
            <a:lvl2pPr marL="0" indent="0">
              <a:buNone/>
              <a:defRPr sz="1961"/>
            </a:lvl2pPr>
            <a:lvl3pPr marL="227079" indent="0">
              <a:buNone/>
              <a:tabLst/>
              <a:defRPr sz="1961"/>
            </a:lvl3pPr>
            <a:lvl4pPr marL="451046" indent="0">
              <a:buNone/>
              <a:defRPr/>
            </a:lvl4pPr>
            <a:lvl5pPr marL="671903"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4"/>
            </a:lvl1pPr>
            <a:lvl2pPr marL="0" indent="0">
              <a:buNone/>
              <a:defRPr sz="1961"/>
            </a:lvl2pPr>
            <a:lvl3pPr marL="227079" indent="0">
              <a:buNone/>
              <a:tabLst/>
              <a:defRPr sz="1961"/>
            </a:lvl3pPr>
            <a:lvl4pPr marL="451046" indent="0">
              <a:buNone/>
              <a:defRPr/>
            </a:lvl4pPr>
            <a:lvl5pPr marL="671903"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7430651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4" y="1189179"/>
            <a:ext cx="5378548" cy="1946751"/>
          </a:xfrm>
        </p:spPr>
        <p:txBody>
          <a:bodyPr wrap="square">
            <a:spAutoFit/>
          </a:bodyPr>
          <a:lstStyle>
            <a:lvl1pPr marL="281515" indent="-281515">
              <a:spcBef>
                <a:spcPts val="1200"/>
              </a:spcBef>
              <a:buClr>
                <a:schemeClr val="tx2"/>
              </a:buClr>
              <a:buFont typeface="Arial" pitchFamily="34" charset="0"/>
              <a:buChar char="•"/>
              <a:defRPr sz="3134">
                <a:gradFill>
                  <a:gsLst>
                    <a:gs pos="1250">
                      <a:schemeClr val="tx2"/>
                    </a:gs>
                    <a:gs pos="99000">
                      <a:schemeClr val="tx2"/>
                    </a:gs>
                  </a:gsLst>
                  <a:lin ang="5400000" scaled="0"/>
                </a:gradFill>
              </a:defRPr>
            </a:lvl1pPr>
            <a:lvl2pPr marL="520402" indent="-228469">
              <a:defRPr sz="2353"/>
            </a:lvl2pPr>
            <a:lvl3pPr marL="685407" indent="-165006">
              <a:tabLst/>
              <a:defRPr sz="1961"/>
            </a:lvl3pPr>
            <a:lvl4pPr marL="863105" indent="-177699">
              <a:defRPr/>
            </a:lvl4pPr>
            <a:lvl5pPr marL="1028110" indent="-165006">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9"/>
            <a:ext cx="5378548" cy="1946751"/>
          </a:xfrm>
        </p:spPr>
        <p:txBody>
          <a:bodyPr wrap="square">
            <a:spAutoFit/>
          </a:bodyPr>
          <a:lstStyle>
            <a:lvl1pPr marL="281515" indent="-281515">
              <a:spcBef>
                <a:spcPts val="1200"/>
              </a:spcBef>
              <a:buClr>
                <a:schemeClr val="tx2"/>
              </a:buClr>
              <a:buFont typeface="Arial" pitchFamily="34" charset="0"/>
              <a:buChar char="•"/>
              <a:defRPr sz="3134">
                <a:gradFill>
                  <a:gsLst>
                    <a:gs pos="1250">
                      <a:schemeClr val="tx2"/>
                    </a:gs>
                    <a:gs pos="99000">
                      <a:schemeClr val="tx2"/>
                    </a:gs>
                  </a:gsLst>
                  <a:lin ang="5400000" scaled="0"/>
                </a:gradFill>
              </a:defRPr>
            </a:lvl1pPr>
            <a:lvl2pPr marL="520402" indent="-228469">
              <a:defRPr sz="2353"/>
            </a:lvl2pPr>
            <a:lvl3pPr marL="685407" indent="-165006">
              <a:tabLst/>
              <a:defRPr sz="1961"/>
            </a:lvl3pPr>
            <a:lvl4pPr marL="863105" indent="-177699">
              <a:defRPr/>
            </a:lvl4pPr>
            <a:lvl5pPr marL="1028110" indent="-165006">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1224769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4" y="1189179"/>
            <a:ext cx="5378548" cy="1946751"/>
          </a:xfrm>
        </p:spPr>
        <p:txBody>
          <a:bodyPr wrap="square">
            <a:spAutoFit/>
          </a:bodyPr>
          <a:lstStyle>
            <a:lvl1pPr marL="281515" indent="-281515">
              <a:spcBef>
                <a:spcPts val="1200"/>
              </a:spcBef>
              <a:buClr>
                <a:schemeClr val="tx1"/>
              </a:buClr>
              <a:buFont typeface="Arial" pitchFamily="34" charset="0"/>
              <a:buChar char="•"/>
              <a:defRPr sz="3134"/>
            </a:lvl1pPr>
            <a:lvl2pPr marL="520402" indent="-228469">
              <a:defRPr sz="2353"/>
            </a:lvl2pPr>
            <a:lvl3pPr marL="685407" indent="-165006">
              <a:tabLst/>
              <a:defRPr sz="1961"/>
            </a:lvl3pPr>
            <a:lvl4pPr marL="863105" indent="-177699">
              <a:defRPr/>
            </a:lvl4pPr>
            <a:lvl5pPr marL="1028110" indent="-165006">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9"/>
            <a:ext cx="5378548" cy="1946751"/>
          </a:xfrm>
        </p:spPr>
        <p:txBody>
          <a:bodyPr wrap="square">
            <a:spAutoFit/>
          </a:bodyPr>
          <a:lstStyle>
            <a:lvl1pPr marL="281515" indent="-281515">
              <a:spcBef>
                <a:spcPts val="1200"/>
              </a:spcBef>
              <a:buClr>
                <a:schemeClr val="tx1"/>
              </a:buClr>
              <a:buFont typeface="Arial" pitchFamily="34" charset="0"/>
              <a:buChar char="•"/>
              <a:defRPr sz="3134"/>
            </a:lvl1pPr>
            <a:lvl2pPr marL="520402" indent="-228469">
              <a:defRPr sz="2353"/>
            </a:lvl2pPr>
            <a:lvl3pPr marL="685407" indent="-165006">
              <a:tabLst/>
              <a:defRPr sz="1961"/>
            </a:lvl3pPr>
            <a:lvl4pPr marL="863105" indent="-177699">
              <a:defRPr/>
            </a:lvl4pPr>
            <a:lvl5pPr marL="1028110" indent="-165006">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0549050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5810868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Customer Evidence Slide">
    <p:bg bwMode="gray">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8584">
                      <a:schemeClr val="tx2"/>
                    </a:gs>
                    <a:gs pos="57000">
                      <a:schemeClr val="tx2"/>
                    </a:gs>
                  </a:gsLst>
                  <a:lin ang="5400000" scaled="0"/>
                </a:gradFill>
              </a:defRPr>
            </a:lvl1pPr>
          </a:lstStyle>
          <a:p>
            <a:r>
              <a:rPr lang="en-US"/>
              <a:t>Customer evidence slide</a:t>
            </a:r>
          </a:p>
        </p:txBody>
      </p:sp>
      <p:sp>
        <p:nvSpPr>
          <p:cNvPr id="4" name="Picture Placeholder 3"/>
          <p:cNvSpPr>
            <a:spLocks noGrp="1"/>
          </p:cNvSpPr>
          <p:nvPr>
            <p:ph type="pic" sz="quarter" idx="10"/>
          </p:nvPr>
        </p:nvSpPr>
        <p:spPr bwMode="gray">
          <a:xfrm>
            <a:off x="269239" y="1406081"/>
            <a:ext cx="5378549" cy="1791549"/>
          </a:xfrm>
          <a:blipFill>
            <a:blip r:embed="rId2"/>
            <a:stretch>
              <a:fillRect/>
            </a:stretch>
          </a:blipFill>
        </p:spPr>
        <p:txBody>
          <a:bodyPr lIns="182880" tIns="146304" rIns="182880" bIns="146304">
            <a:noAutofit/>
          </a:bodyPr>
          <a:lstStyle>
            <a:lvl1pPr marL="0" indent="0">
              <a:buNone/>
              <a:defRPr lang="en-US" sz="2353" kern="1200" spc="0" baseline="0" dirty="0">
                <a:noFill/>
                <a:latin typeface="+mn-lt"/>
                <a:ea typeface="+mn-ea"/>
                <a:cs typeface="+mn-cs"/>
              </a:defRPr>
            </a:lvl1pPr>
            <a:lvl2pPr>
              <a:defRPr lang="en-US" sz="2353"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13841" rtl="0" eaLnBrk="1" fontAlgn="auto" latinLnBrk="0" hangingPunct="1">
              <a:lnSpc>
                <a:spcPct val="90000"/>
              </a:lnSpc>
              <a:spcBef>
                <a:spcPct val="20000"/>
              </a:spcBef>
              <a:spcAft>
                <a:spcPts val="0"/>
              </a:spcAft>
              <a:buClrTx/>
              <a:buSzPct val="90000"/>
              <a:buFont typeface="Arial" pitchFamily="34" charset="0"/>
              <a:buNone/>
              <a:tabLst/>
            </a:pPr>
            <a:r>
              <a:rPr lang="en-US"/>
              <a:t>Click icon to add picture</a:t>
            </a:r>
          </a:p>
        </p:txBody>
      </p:sp>
      <p:sp>
        <p:nvSpPr>
          <p:cNvPr id="5" name="Rectangle 4"/>
          <p:cNvSpPr/>
          <p:nvPr userDrawn="1"/>
        </p:nvSpPr>
        <p:spPr bwMode="auto">
          <a:xfrm>
            <a:off x="6095999" y="4773828"/>
            <a:ext cx="5829081" cy="179310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08" tIns="143366" rIns="179208" bIns="143366" numCol="1" rtlCol="0" anchor="ctr" anchorCtr="0" compatLnSpc="1">
            <a:prstTxWarp prst="textNoShape">
              <a:avLst/>
            </a:prstTxWarp>
          </a:bodyPr>
          <a:lstStyle/>
          <a:p>
            <a:pPr marL="0" marR="0" lvl="0" indent="0" algn="ctr" defTabSz="913576"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endParaRPr>
          </a:p>
        </p:txBody>
      </p:sp>
      <p:sp>
        <p:nvSpPr>
          <p:cNvPr id="6" name="Picture Placeholder 3"/>
          <p:cNvSpPr>
            <a:spLocks noGrp="1"/>
          </p:cNvSpPr>
          <p:nvPr>
            <p:ph type="pic" sz="quarter" idx="11" hasCustomPrompt="1"/>
          </p:nvPr>
        </p:nvSpPr>
        <p:spPr bwMode="gray">
          <a:xfrm>
            <a:off x="6096000" y="1406078"/>
            <a:ext cx="5826762" cy="3366196"/>
          </a:xfrm>
          <a:blipFill>
            <a:blip r:embed="rId3"/>
            <a:stretch>
              <a:fillRect/>
            </a:stretch>
          </a:blipFill>
        </p:spPr>
        <p:txBody>
          <a:bodyPr lIns="182880" tIns="146304" rIns="182880" bIns="146304">
            <a:noAutofit/>
          </a:bodyPr>
          <a:lstStyle>
            <a:lvl1pPr marL="0" indent="0">
              <a:buNone/>
              <a:defRPr lang="en-US" sz="2353" kern="1200" spc="0" baseline="0" dirty="0">
                <a:gradFill>
                  <a:gsLst>
                    <a:gs pos="1250">
                      <a:schemeClr val="tx1"/>
                    </a:gs>
                    <a:gs pos="100000">
                      <a:schemeClr val="tx1"/>
                    </a:gs>
                  </a:gsLst>
                  <a:lin ang="5400000" scaled="0"/>
                </a:gradFill>
                <a:latin typeface="+mn-lt"/>
                <a:ea typeface="+mn-ea"/>
                <a:cs typeface="+mn-cs"/>
              </a:defRPr>
            </a:lvl1pPr>
            <a:lvl2pPr algn="ctr">
              <a:defRPr lang="en-US" sz="2353"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13841" rtl="0" eaLnBrk="1" fontAlgn="auto" latinLnBrk="0" hangingPunct="1">
              <a:lnSpc>
                <a:spcPct val="90000"/>
              </a:lnSpc>
              <a:spcBef>
                <a:spcPct val="20000"/>
              </a:spcBef>
              <a:spcAft>
                <a:spcPts val="0"/>
              </a:spcAft>
              <a:buClrTx/>
              <a:buSzPct val="90000"/>
              <a:buFont typeface="Arial" pitchFamily="34" charset="0"/>
              <a:buNone/>
              <a:tabLst/>
            </a:pPr>
            <a:r>
              <a:rPr lang="en-US"/>
              <a:t>Your image here</a:t>
            </a:r>
          </a:p>
        </p:txBody>
      </p:sp>
      <p:cxnSp>
        <p:nvCxnSpPr>
          <p:cNvPr id="7" name="Straight Connector 6"/>
          <p:cNvCxnSpPr/>
          <p:nvPr userDrawn="1"/>
        </p:nvCxnSpPr>
        <p:spPr>
          <a:xfrm>
            <a:off x="5871894" y="1801029"/>
            <a:ext cx="0" cy="4662019"/>
          </a:xfrm>
          <a:prstGeom prst="line">
            <a:avLst/>
          </a:prstGeom>
          <a:ln w="3175">
            <a:solidFill>
              <a:schemeClr val="tx1">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269239" y="3197079"/>
            <a:ext cx="5378549" cy="3369853"/>
          </a:xfrm>
        </p:spPr>
        <p:txBody>
          <a:bodyPr lIns="182880" tIns="146304" rIns="182880" bIns="146304">
            <a:noAutofit/>
          </a:bodyPr>
          <a:lstStyle>
            <a:lvl1pPr marL="0" indent="0">
              <a:buNone/>
              <a:defRPr sz="2353">
                <a:latin typeface="+mn-lt"/>
              </a:defRPr>
            </a:lvl1pPr>
          </a:lstStyle>
          <a:p>
            <a:pPr lvl="0"/>
            <a:r>
              <a:rPr lang="en-US"/>
              <a:t>Edit Master text styles</a:t>
            </a:r>
          </a:p>
        </p:txBody>
      </p:sp>
      <p:sp>
        <p:nvSpPr>
          <p:cNvPr id="15" name="Text Placeholder 14"/>
          <p:cNvSpPr>
            <a:spLocks noGrp="1"/>
          </p:cNvSpPr>
          <p:nvPr>
            <p:ph type="body" sz="quarter" idx="13"/>
          </p:nvPr>
        </p:nvSpPr>
        <p:spPr>
          <a:xfrm>
            <a:off x="6096004" y="4773828"/>
            <a:ext cx="5826761" cy="1791549"/>
          </a:xfrm>
        </p:spPr>
        <p:txBody>
          <a:bodyPr lIns="182880" tIns="146304" rIns="182880" bIns="146304" anchor="ctr">
            <a:noAutofit/>
          </a:bodyPr>
          <a:lstStyle>
            <a:lvl1pPr marL="0" indent="0" algn="ctr">
              <a:buNone/>
              <a:defRPr sz="3134">
                <a:gradFill>
                  <a:gsLst>
                    <a:gs pos="27434">
                      <a:srgbClr val="FFFFFF"/>
                    </a:gs>
                    <a:gs pos="54000">
                      <a:srgbClr val="FFFFFF"/>
                    </a:gs>
                  </a:gsLst>
                  <a:lin ang="5400000" scaled="0"/>
                </a:gradFill>
                <a:latin typeface="+mj-lt"/>
              </a:defRPr>
            </a:lvl1pPr>
          </a:lstStyle>
          <a:p>
            <a:pPr lvl="0"/>
            <a:r>
              <a:rPr lang="en-US"/>
              <a:t>Edit Master text styles</a:t>
            </a:r>
          </a:p>
        </p:txBody>
      </p:sp>
    </p:spTree>
    <p:extLst>
      <p:ext uri="{BB962C8B-B14F-4D97-AF65-F5344CB8AC3E}">
        <p14:creationId xmlns:p14="http://schemas.microsoft.com/office/powerpoint/2010/main" val="189261128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3" y="1186359"/>
            <a:ext cx="8066548" cy="1158793"/>
          </a:xfrm>
          <a:noFill/>
        </p:spPr>
        <p:txBody>
          <a:bodyPr wrap="square" tIns="91440" bIns="91440" anchor="t" anchorCtr="0">
            <a:spAutoFit/>
          </a:bodyPr>
          <a:lstStyle>
            <a:lvl1pPr>
              <a:defRPr sz="7052" spc="-98" baseline="0">
                <a:gradFill>
                  <a:gsLst>
                    <a:gs pos="8850">
                      <a:schemeClr val="tx1"/>
                    </a:gs>
                    <a:gs pos="23894">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3" y="3877277"/>
            <a:ext cx="8067822" cy="724246"/>
          </a:xfrm>
          <a:noFill/>
        </p:spPr>
        <p:txBody>
          <a:bodyPr wrap="square" lIns="182880" tIns="146304" rIns="182880" bIns="146304">
            <a:spAutoFit/>
          </a:bodyPr>
          <a:lstStyle>
            <a:lvl1pPr marL="0" indent="0">
              <a:spcBef>
                <a:spcPts val="0"/>
              </a:spcBef>
              <a:buNone/>
              <a:defRPr sz="3134" spc="0" baseline="0">
                <a:gradFill>
                  <a:gsLst>
                    <a:gs pos="8850">
                      <a:schemeClr val="tx1"/>
                    </a:gs>
                    <a:gs pos="23894">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6863615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3" y="1186359"/>
            <a:ext cx="8067822" cy="1158793"/>
          </a:xfrm>
          <a:noFill/>
        </p:spPr>
        <p:txBody>
          <a:bodyPr wrap="square" tIns="91440" bIns="91440" anchor="t" anchorCtr="0">
            <a:spAutoFit/>
          </a:bodyPr>
          <a:lstStyle>
            <a:lvl1pPr>
              <a:defRPr sz="7052" spc="-98" baseline="0">
                <a:gradFill>
                  <a:gsLst>
                    <a:gs pos="10619">
                      <a:schemeClr val="tx1"/>
                    </a:gs>
                    <a:gs pos="26549">
                      <a:schemeClr val="tx1"/>
                    </a:gs>
                  </a:gsLst>
                  <a:lin ang="5400000" scaled="0"/>
                </a:gradFill>
              </a:defRPr>
            </a:lvl1pPr>
          </a:lstStyle>
          <a:p>
            <a:r>
              <a:rPr lang="en-US"/>
              <a:t>Video title</a:t>
            </a:r>
          </a:p>
        </p:txBody>
      </p:sp>
    </p:spTree>
    <p:extLst>
      <p:ext uri="{BB962C8B-B14F-4D97-AF65-F5344CB8AC3E}">
        <p14:creationId xmlns:p14="http://schemas.microsoft.com/office/powerpoint/2010/main" val="32890293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193462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2084175"/>
            <a:ext cx="11653523" cy="1158793"/>
          </a:xfrm>
          <a:noFill/>
        </p:spPr>
        <p:txBody>
          <a:bodyPr tIns="91440" bIns="91440" anchor="t" anchorCtr="0">
            <a:spAutoFit/>
          </a:bodyPr>
          <a:lstStyle>
            <a:lvl1pPr>
              <a:defRPr sz="7052"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1649563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2084175"/>
            <a:ext cx="11653523" cy="1158793"/>
          </a:xfrm>
          <a:noFill/>
        </p:spPr>
        <p:txBody>
          <a:bodyPr tIns="91440" bIns="91440" anchor="t" anchorCtr="0">
            <a:spAutoFit/>
          </a:bodyPr>
          <a:lstStyle>
            <a:lvl1pPr>
              <a:defRPr sz="7052"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551428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4" y="1217195"/>
            <a:ext cx="5378548" cy="1973570"/>
          </a:xfrm>
        </p:spPr>
        <p:txBody>
          <a:bodyPr>
            <a:spAutoFit/>
          </a:bodyPr>
          <a:lstStyle>
            <a:lvl1pPr>
              <a:defRPr sz="6467"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344213452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094754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803414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2" tIns="45702" rIns="45702" bIns="45702" numCol="1" spcCol="0" rtlCol="0" fromWordArt="0" anchor="ctr" anchorCtr="0" forceAA="0" compatLnSpc="1">
            <a:prstTxWarp prst="textNoShape">
              <a:avLst/>
            </a:prstTxWarp>
            <a:noAutofit/>
          </a:bodyPr>
          <a:lstStyle/>
          <a:p>
            <a:pPr marL="0" marR="0" lvl="0" indent="0" algn="ctr" defTabSz="913576"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 name="Text Placeholder 4"/>
          <p:cNvSpPr>
            <a:spLocks noGrp="1"/>
          </p:cNvSpPr>
          <p:nvPr>
            <p:ph type="body" sz="quarter" idx="10"/>
          </p:nvPr>
        </p:nvSpPr>
        <p:spPr>
          <a:xfrm>
            <a:off x="269239" y="1197325"/>
            <a:ext cx="11653522" cy="1956973"/>
          </a:xfrm>
        </p:spPr>
        <p:txBody>
          <a:bodyPr/>
          <a:lstStyle>
            <a:lvl1pPr marL="0" indent="0">
              <a:buNone/>
              <a:defRPr sz="3232">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53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75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05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2969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56264793"/>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9"/>
            <a:ext cx="11653522" cy="395317"/>
          </a:xfrm>
          <a:prstGeom prst="rect">
            <a:avLst/>
          </a:prstGeom>
          <a:noFill/>
          <a:ln w="12700">
            <a:noFill/>
            <a:miter lim="800000"/>
            <a:headEnd type="none" w="sm" len="sm"/>
            <a:tailEnd type="none" w="sm" len="sm"/>
          </a:ln>
          <a:effectLst/>
        </p:spPr>
        <p:txBody>
          <a:bodyPr vert="horz" wrap="square" lIns="179208" tIns="143366" rIns="179208" bIns="143366" numCol="1" anchor="t" anchorCtr="0" compatLnSpc="1">
            <a:prstTxWarp prst="textNoShape">
              <a:avLst/>
            </a:prstTxWarp>
            <a:spAutoFit/>
          </a:bodyPr>
          <a:lstStyle/>
          <a:p>
            <a:pPr marL="0" marR="0" lvl="0" indent="0" defTabSz="913397" eaLnBrk="0" fontAlgn="auto" latinLnBrk="0" hangingPunct="0">
              <a:lnSpc>
                <a:spcPct val="100000"/>
              </a:lnSpc>
              <a:spcBef>
                <a:spcPts val="0"/>
              </a:spcBef>
              <a:spcAft>
                <a:spcPts val="0"/>
              </a:spcAft>
              <a:buClrTx/>
              <a:buSzTx/>
              <a:buFontTx/>
              <a:buNone/>
              <a:tabLst/>
              <a:defRPr/>
            </a:pPr>
            <a:r>
              <a:rPr kumimoji="0" lang="en-US" sz="686" b="0" i="0" u="none" strike="noStrike" kern="0" cap="none" spc="0" normalizeH="0" baseline="0" noProof="0">
                <a:ln>
                  <a:noFill/>
                </a:ln>
                <a:gradFill>
                  <a:gsLst>
                    <a:gs pos="0">
                      <a:schemeClr val="tx1"/>
                    </a:gs>
                    <a:gs pos="100000">
                      <a:schemeClr val="tx1"/>
                    </a:gs>
                  </a:gsLst>
                  <a:lin ang="5400000" scaled="0"/>
                </a:gradFill>
                <a:effectLst/>
                <a:uLnTx/>
                <a:uFillTx/>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98811733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2" y="1189178"/>
            <a:ext cx="11653523" cy="2396047"/>
          </a:xfrm>
          <a:prstGeom prst="rect">
            <a:avLst/>
          </a:prstGeom>
        </p:spPr>
        <p:txBody>
          <a:bodyPr/>
          <a:lstStyle>
            <a:lvl1pPr marL="284625" indent="-284625">
              <a:buClr>
                <a:schemeClr val="tx1"/>
              </a:buClr>
              <a:buSzPct val="90000"/>
              <a:buFont typeface="Arial" pitchFamily="34" charset="0"/>
              <a:buChar char="•"/>
              <a:defRPr sz="3526">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9920" indent="-275295">
              <a:buClr>
                <a:schemeClr val="tx1"/>
              </a:buClr>
              <a:buSzPct val="90000"/>
              <a:buFont typeface="Arial" pitchFamily="34" charset="0"/>
              <a:buChar char="•"/>
              <a:defRPr sz="3134">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545" indent="-28462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512" indent="-223968">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478" indent="-223968">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4"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4"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89191373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79453365"/>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3476170"/>
            <a:ext cx="11655840" cy="899665"/>
          </a:xfrm>
        </p:spPr>
        <p:txBody>
          <a:bodyPr/>
          <a:lstStyle>
            <a:lvl1pPr>
              <a:defRPr baseline="0">
                <a:solidFill>
                  <a:schemeClr val="bg2"/>
                </a:solidFill>
              </a:defRPr>
            </a:lvl1pPr>
          </a:lstStyle>
          <a:p>
            <a:r>
              <a:rPr lang="en-US"/>
              <a:t>Click to edit Master title style</a:t>
            </a:r>
          </a:p>
        </p:txBody>
      </p:sp>
    </p:spTree>
    <p:extLst>
      <p:ext uri="{BB962C8B-B14F-4D97-AF65-F5344CB8AC3E}">
        <p14:creationId xmlns:p14="http://schemas.microsoft.com/office/powerpoint/2010/main" val="1281690624"/>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7068619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4_Title Slide Photo_Option">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8" y="1"/>
            <a:ext cx="12191989" cy="6858967"/>
          </a:xfrm>
          <a:prstGeom prst="rect">
            <a:avLst/>
          </a:prstGeom>
        </p:spPr>
      </p:pic>
      <p:sp>
        <p:nvSpPr>
          <p:cNvPr id="11" name="Rectangle 10"/>
          <p:cNvSpPr/>
          <p:nvPr userDrawn="1"/>
        </p:nvSpPr>
        <p:spPr>
          <a:xfrm>
            <a:off x="6" y="3690808"/>
            <a:ext cx="12192000" cy="3166185"/>
          </a:xfrm>
          <a:prstGeom prst="rect">
            <a:avLst/>
          </a:prstGeom>
          <a:gradFill>
            <a:gsLst>
              <a:gs pos="0">
                <a:srgbClr val="000000">
                  <a:alpha val="0"/>
                </a:srgbClr>
              </a:gs>
              <a:gs pos="100000">
                <a:srgbClr val="000000">
                  <a:alpha val="42000"/>
                </a:srgbClr>
              </a:gs>
            </a:gsLst>
            <a:lin ang="5400000" scaled="1"/>
          </a:gra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765"/>
          </a:p>
        </p:txBody>
      </p:sp>
      <p:sp>
        <p:nvSpPr>
          <p:cNvPr id="12" name="Rectangle 11"/>
          <p:cNvSpPr/>
          <p:nvPr userDrawn="1"/>
        </p:nvSpPr>
        <p:spPr bwMode="auto">
          <a:xfrm>
            <a:off x="263887" y="4618991"/>
            <a:ext cx="6276593" cy="358307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5" name="Title 1"/>
          <p:cNvSpPr>
            <a:spLocks noGrp="1"/>
          </p:cNvSpPr>
          <p:nvPr>
            <p:ph type="title" hasCustomPrompt="1"/>
          </p:nvPr>
        </p:nvSpPr>
        <p:spPr bwMode="auto">
          <a:xfrm>
            <a:off x="257354" y="4576557"/>
            <a:ext cx="8354964" cy="1255173"/>
          </a:xfrm>
          <a:noFill/>
        </p:spPr>
        <p:txBody>
          <a:bodyPr lIns="146304" tIns="91440" rIns="146304" bIns="0" anchor="b" anchorCtr="0"/>
          <a:lstStyle>
            <a:lvl1pPr marL="0" algn="l" defTabSz="896042" rtl="0" eaLnBrk="1" latinLnBrk="0" hangingPunct="1">
              <a:defRPr lang="en-US" sz="4902" b="0" kern="1200" spc="-147" dirty="0">
                <a:solidFill>
                  <a:srgbClr val="FFFFFF"/>
                </a:solidFill>
                <a:latin typeface="Segoe UI Semibold" panose="020B0702040204020203" pitchFamily="34" charset="0"/>
                <a:ea typeface="+mn-ea"/>
                <a:cs typeface="Segoe UI Semibold" panose="020B0702040204020203" pitchFamily="34" charset="0"/>
              </a:defRPr>
            </a:lvl1pPr>
          </a:lstStyle>
          <a:p>
            <a:r>
              <a:rPr lang="en-US"/>
              <a:t>Presentation title</a:t>
            </a:r>
          </a:p>
        </p:txBody>
      </p:sp>
      <p:sp>
        <p:nvSpPr>
          <p:cNvPr id="17" name="Text Placeholder 2"/>
          <p:cNvSpPr>
            <a:spLocks noGrp="1"/>
          </p:cNvSpPr>
          <p:nvPr>
            <p:ph type="body" sz="quarter" idx="14" hasCustomPrompt="1"/>
          </p:nvPr>
        </p:nvSpPr>
        <p:spPr bwMode="auto">
          <a:xfrm>
            <a:off x="263884" y="5840966"/>
            <a:ext cx="8354964" cy="476135"/>
          </a:xfrm>
        </p:spPr>
        <p:txBody>
          <a:bodyPr tIns="0" bIns="109728">
            <a:noAutofit/>
          </a:bodyPr>
          <a:lstStyle>
            <a:lvl1pPr marL="0" indent="0" algn="l" defTabSz="896042" rtl="0" eaLnBrk="1" latinLnBrk="0" hangingPunct="1">
              <a:spcBef>
                <a:spcPts val="0"/>
              </a:spcBef>
              <a:buNone/>
              <a:defRPr lang="en-US" sz="2451" kern="1200" spc="-147" baseline="0" dirty="0" smtClean="0">
                <a:solidFill>
                  <a:srgbClr val="FFFFFF"/>
                </a:solidFill>
                <a:latin typeface="+mn-lt"/>
                <a:ea typeface="+mn-ea"/>
                <a:cs typeface="Bodoni Std Bold Italic"/>
              </a:defRPr>
            </a:lvl1pPr>
          </a:lstStyle>
          <a:p>
            <a:pPr lvl="0"/>
            <a:r>
              <a:rPr lang="en-US"/>
              <a:t>Subtitle</a:t>
            </a:r>
          </a:p>
        </p:txBody>
      </p:sp>
      <p:pic>
        <p:nvPicPr>
          <p:cNvPr id="19" name="Picture 18"/>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350996" y="6044934"/>
            <a:ext cx="1661612" cy="611216"/>
          </a:xfrm>
          <a:prstGeom prst="rect">
            <a:avLst/>
          </a:prstGeom>
        </p:spPr>
      </p:pic>
      <p:sp>
        <p:nvSpPr>
          <p:cNvPr id="20" name="Rectangle 19"/>
          <p:cNvSpPr/>
          <p:nvPr userDrawn="1"/>
        </p:nvSpPr>
        <p:spPr>
          <a:xfrm rot="10800000">
            <a:off x="3" y="-314"/>
            <a:ext cx="12192000" cy="2348024"/>
          </a:xfrm>
          <a:prstGeom prst="rect">
            <a:avLst/>
          </a:prstGeom>
          <a:gradFill>
            <a:gsLst>
              <a:gs pos="0">
                <a:srgbClr val="000000">
                  <a:alpha val="0"/>
                </a:srgbClr>
              </a:gs>
              <a:gs pos="100000">
                <a:srgbClr val="000000">
                  <a:alpha val="29000"/>
                </a:srgbClr>
              </a:gs>
            </a:gsLst>
            <a:lin ang="5400000" scaled="1"/>
          </a:gra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765"/>
          </a:p>
        </p:txBody>
      </p:sp>
      <p:pic>
        <p:nvPicPr>
          <p:cNvPr id="16" name="Picture 15"/>
          <p:cNvPicPr>
            <a:picLocks noChangeAspect="1"/>
          </p:cNvPicPr>
          <p:nvPr userDrawn="1"/>
        </p:nvPicPr>
        <p:blipFill>
          <a:blip r:embed="rId4" cstate="print">
            <a:biLevel thresh="25000"/>
            <a:extLst>
              <a:ext uri="{28A0092B-C50C-407E-A947-70E740481C1C}">
                <a14:useLocalDpi xmlns:a14="http://schemas.microsoft.com/office/drawing/2010/main"/>
              </a:ext>
            </a:extLst>
          </a:blip>
          <a:stretch>
            <a:fillRect/>
          </a:stretch>
        </p:blipFill>
        <p:spPr>
          <a:xfrm>
            <a:off x="537033" y="466594"/>
            <a:ext cx="1601410" cy="516416"/>
          </a:xfrm>
          <a:prstGeom prst="rect">
            <a:avLst/>
          </a:prstGeom>
        </p:spPr>
      </p:pic>
    </p:spTree>
    <p:extLst>
      <p:ext uri="{BB962C8B-B14F-4D97-AF65-F5344CB8AC3E}">
        <p14:creationId xmlns:p14="http://schemas.microsoft.com/office/powerpoint/2010/main" val="12028550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368323"/>
            <a:ext cx="11655840" cy="899665"/>
          </a:xfrm>
        </p:spPr>
        <p:txBody>
          <a:bodyPr/>
          <a:lstStyle>
            <a:lvl1pPr marL="0" algn="l" defTabSz="895874" rtl="0" eaLnBrk="1" latinLnBrk="0" hangingPunct="1">
              <a:spcBef>
                <a:spcPct val="0"/>
              </a:spcBef>
              <a:buNone/>
              <a:defRPr lang="en-US" sz="4311" b="0" i="0" u="none" kern="1200" spc="-147" baseline="0" dirty="0">
                <a:solidFill>
                  <a:schemeClr val="accent5">
                    <a:lumMod val="50000"/>
                  </a:schemeClr>
                </a:solidFill>
                <a:latin typeface="Segoe UI Semibold" charset="0"/>
                <a:ea typeface="Segoe UI Semibold" charset="0"/>
                <a:cs typeface="Segoe UI Semibold" charset="0"/>
              </a:defRPr>
            </a:lvl1pPr>
          </a:lstStyle>
          <a:p>
            <a:r>
              <a:rPr lang="en-US"/>
              <a:t>Click to edit Master title style</a:t>
            </a:r>
          </a:p>
        </p:txBody>
      </p:sp>
    </p:spTree>
    <p:extLst>
      <p:ext uri="{BB962C8B-B14F-4D97-AF65-F5344CB8AC3E}">
        <p14:creationId xmlns:p14="http://schemas.microsoft.com/office/powerpoint/2010/main" val="1417480421"/>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Only_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294379"/>
            <a:ext cx="11655840" cy="899665"/>
          </a:xfrm>
        </p:spPr>
        <p:txBody>
          <a:bodyPr/>
          <a:lstStyle>
            <a:lvl1pPr marL="0" algn="l" defTabSz="895874" rtl="0" eaLnBrk="1" latinLnBrk="0" hangingPunct="1">
              <a:spcBef>
                <a:spcPct val="0"/>
              </a:spcBef>
              <a:buNone/>
              <a:defRPr lang="en-US" sz="4311" b="0" i="0" u="none" kern="1200" spc="-147" baseline="0" dirty="0">
                <a:solidFill>
                  <a:schemeClr val="bg1"/>
                </a:solidFill>
                <a:latin typeface="Segoe UI Semibold" charset="0"/>
                <a:ea typeface="Segoe UI Semibold" charset="0"/>
                <a:cs typeface="Segoe UI Semibold" charset="0"/>
              </a:defRPr>
            </a:lvl1pPr>
          </a:lstStyle>
          <a:p>
            <a:r>
              <a:rPr lang="en-US"/>
              <a:t>Click to edit Master title style</a:t>
            </a:r>
          </a:p>
        </p:txBody>
      </p:sp>
    </p:spTree>
    <p:extLst>
      <p:ext uri="{BB962C8B-B14F-4D97-AF65-F5344CB8AC3E}">
        <p14:creationId xmlns:p14="http://schemas.microsoft.com/office/powerpoint/2010/main" val="3852248010"/>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_Subtitle">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294379"/>
            <a:ext cx="11655840" cy="806897"/>
          </a:xfrm>
        </p:spPr>
        <p:txBody>
          <a:bodyPr/>
          <a:lstStyle>
            <a:lvl1pPr marL="0" algn="l" defTabSz="895874" rtl="0" eaLnBrk="1" latinLnBrk="0" hangingPunct="1">
              <a:spcBef>
                <a:spcPct val="0"/>
              </a:spcBef>
              <a:buNone/>
              <a:defRPr lang="en-US" sz="4311" b="0" i="0" u="none" kern="1200" spc="-147" baseline="0" dirty="0">
                <a:solidFill>
                  <a:schemeClr val="tx1"/>
                </a:solidFill>
                <a:latin typeface="Segoe UI Semibold" charset="0"/>
                <a:ea typeface="Segoe UI Semibold" charset="0"/>
                <a:cs typeface="Segoe UI Semibold" charset="0"/>
              </a:defRPr>
            </a:lvl1pPr>
          </a:lstStyle>
          <a:p>
            <a:r>
              <a:rPr lang="en-US"/>
              <a:t>Click to edit Master title style</a:t>
            </a:r>
          </a:p>
        </p:txBody>
      </p:sp>
      <p:sp>
        <p:nvSpPr>
          <p:cNvPr id="4" name="Text Placeholder 5"/>
          <p:cNvSpPr>
            <a:spLocks noGrp="1"/>
          </p:cNvSpPr>
          <p:nvPr>
            <p:ph type="body" sz="quarter" idx="11"/>
          </p:nvPr>
        </p:nvSpPr>
        <p:spPr>
          <a:xfrm>
            <a:off x="269241" y="1189179"/>
            <a:ext cx="11653523" cy="1858970"/>
          </a:xfrm>
        </p:spPr>
        <p:txBody>
          <a:bodyPr/>
          <a:lstStyle>
            <a:lvl1pPr marL="0" indent="0">
              <a:spcBef>
                <a:spcPts val="0"/>
              </a:spcBef>
              <a:spcAft>
                <a:spcPts val="1174"/>
              </a:spcAft>
              <a:buNone/>
              <a:defRPr lang="en-US" sz="2745" kern="1200" spc="-29" baseline="0" dirty="0">
                <a:solidFill>
                  <a:schemeClr val="accent1"/>
                </a:solidFill>
                <a:latin typeface="+mn-lt"/>
                <a:ea typeface="+mn-ea"/>
                <a:cs typeface="Bodoni Std Bold Italic"/>
              </a:defRPr>
            </a:lvl1pPr>
            <a:lvl2pPr marL="0" indent="0">
              <a:spcBef>
                <a:spcPts val="0"/>
              </a:spcBef>
              <a:spcAft>
                <a:spcPts val="1174"/>
              </a:spcAft>
              <a:buFontTx/>
              <a:buNone/>
              <a:defRPr sz="1961"/>
            </a:lvl2pPr>
            <a:lvl3pPr marL="224011" indent="0">
              <a:spcBef>
                <a:spcPts val="0"/>
              </a:spcBef>
              <a:spcAft>
                <a:spcPts val="1174"/>
              </a:spcAft>
              <a:buNone/>
              <a:defRPr/>
            </a:lvl3pPr>
            <a:lvl4pPr marL="448021" indent="0">
              <a:spcBef>
                <a:spcPts val="0"/>
              </a:spcBef>
              <a:spcAft>
                <a:spcPts val="1174"/>
              </a:spcAft>
              <a:buNone/>
              <a:defRPr/>
            </a:lvl4pPr>
            <a:lvl5pPr marL="672032" indent="0">
              <a:spcBef>
                <a:spcPts val="0"/>
              </a:spcBef>
              <a:spcAft>
                <a:spcPts val="1174"/>
              </a:spcAft>
              <a:buNone/>
              <a:defRPr/>
            </a:lvl5pPr>
          </a:lstStyle>
          <a:p>
            <a:pPr marL="0" marR="0" lvl="0" indent="0" algn="l" defTabSz="896042" rtl="0" eaLnBrk="1" fontAlgn="auto" latinLnBrk="0" hangingPunct="1">
              <a:lnSpc>
                <a:spcPct val="90000"/>
              </a:lnSpc>
              <a:spcBef>
                <a:spcPct val="20000"/>
              </a:spcBef>
              <a:spcAft>
                <a:spcPts val="0"/>
              </a:spcAft>
              <a:buClrTx/>
              <a:buSzPct val="90000"/>
              <a:buFont typeface="Arial" pitchFamily="34" charset="0"/>
              <a:buNone/>
              <a:tabLst/>
            </a:pPr>
            <a:r>
              <a:rPr lang="en-US"/>
              <a:t>Edit Master text styles</a:t>
            </a:r>
          </a:p>
          <a:p>
            <a:pPr marL="0" marR="0" lvl="1" indent="0" algn="l" defTabSz="896042"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896042"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896042"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896042" rtl="0" eaLnBrk="1" fontAlgn="auto" latinLnBrk="0" hangingPunct="1">
              <a:lnSpc>
                <a:spcPct val="90000"/>
              </a:lnSpc>
              <a:spcBef>
                <a:spcPct val="20000"/>
              </a:spcBef>
              <a:spcAft>
                <a:spcPts val="0"/>
              </a:spcAft>
              <a:buClrTx/>
              <a:buSzPct val="90000"/>
              <a:buFont typeface="Arial" pitchFamily="34" charset="0"/>
              <a:buNone/>
              <a:tabLst/>
            </a:pPr>
            <a:r>
              <a:rPr lang="en-US"/>
              <a:t>Fifth level</a:t>
            </a:r>
          </a:p>
        </p:txBody>
      </p:sp>
    </p:spTree>
    <p:extLst>
      <p:ext uri="{BB962C8B-B14F-4D97-AF65-F5344CB8AC3E}">
        <p14:creationId xmlns:p14="http://schemas.microsoft.com/office/powerpoint/2010/main" val="3887597634"/>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1" y="1189178"/>
            <a:ext cx="11653523" cy="2396047"/>
          </a:xfrm>
          <a:prstGeom prst="rect">
            <a:avLst/>
          </a:prstGeom>
        </p:spPr>
        <p:txBody>
          <a:bodyPr/>
          <a:lstStyle>
            <a:lvl1pPr marL="284680" indent="-284680">
              <a:buClr>
                <a:schemeClr val="tx1"/>
              </a:buClr>
              <a:buSzPct val="90000"/>
              <a:buFont typeface="Arial" pitchFamily="34" charset="0"/>
              <a:buChar char="•"/>
              <a:defRPr sz="352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27" indent="-275348">
              <a:buClr>
                <a:schemeClr val="tx1"/>
              </a:buClr>
              <a:buSzPct val="90000"/>
              <a:buFont typeface="Arial" pitchFamily="34" charset="0"/>
              <a:buChar char="•"/>
              <a:defRPr sz="3135">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07" indent="-28468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718" indent="-224011">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727" indent="-224011">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3"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5"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marL="0" algn="l" defTabSz="895874" rtl="0" eaLnBrk="1" latinLnBrk="0" hangingPunct="1">
              <a:lnSpc>
                <a:spcPct val="90000"/>
              </a:lnSpc>
              <a:spcBef>
                <a:spcPct val="0"/>
              </a:spcBef>
              <a:buNone/>
              <a:defRPr lang="en-US" sz="4311" b="0" i="0" u="none" kern="1200" cap="none" spc="-147" baseline="0" dirty="0">
                <a:ln w="3175">
                  <a:noFill/>
                </a:ln>
                <a:solidFill>
                  <a:schemeClr val="tx1"/>
                </a:solidFill>
                <a:effectLst/>
                <a:latin typeface="Segoe UI Semibold" charset="0"/>
                <a:ea typeface="Segoe UI Semibold" charset="0"/>
                <a:cs typeface="Segoe UI Semibold" charset="0"/>
              </a:defRPr>
            </a:lvl1pPr>
          </a:lstStyle>
          <a:p>
            <a:r>
              <a:rPr lang="en-US"/>
              <a:t>Click to edit Master title style</a:t>
            </a:r>
          </a:p>
        </p:txBody>
      </p:sp>
    </p:spTree>
    <p:extLst>
      <p:ext uri="{BB962C8B-B14F-4D97-AF65-F5344CB8AC3E}">
        <p14:creationId xmlns:p14="http://schemas.microsoft.com/office/powerpoint/2010/main" val="41923565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Blank">
    <p:bg>
      <p:bgPr>
        <a:solidFill>
          <a:srgbClr val="FFFFF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91582614"/>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270845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954269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2" y="6170061"/>
            <a:ext cx="11623331" cy="395317"/>
          </a:xfrm>
          <a:prstGeom prst="rect">
            <a:avLst/>
          </a:prstGeom>
          <a:noFill/>
          <a:ln w="12700">
            <a:noFill/>
            <a:miter lim="800000"/>
            <a:headEnd type="none" w="sm" len="sm"/>
            <a:tailEnd type="none" w="sm" len="sm"/>
          </a:ln>
          <a:effectLst/>
        </p:spPr>
        <p:txBody>
          <a:bodyPr vert="horz" wrap="square" lIns="179234" tIns="143387" rIns="179234" bIns="143387" numCol="1" anchor="t" anchorCtr="0" compatLnSpc="1">
            <a:prstTxWarp prst="textNoShape">
              <a:avLst/>
            </a:prstTxWarp>
            <a:spAutoFit/>
          </a:bodyPr>
          <a:lstStyle/>
          <a:p>
            <a:pPr defTabSz="913573" eaLnBrk="0" hangingPunct="0"/>
            <a:r>
              <a:rPr lang="en-US" sz="686">
                <a:gradFill>
                  <a:gsLst>
                    <a:gs pos="0">
                      <a:schemeClr val="tx1"/>
                    </a:gs>
                    <a:gs pos="100000">
                      <a:schemeClr val="tx1"/>
                    </a:gs>
                  </a:gsLst>
                  <a:lin ang="5400000" scaled="0"/>
                </a:gradFill>
                <a:cs typeface="Segoe UI" pitchFamily="34" charset="0"/>
              </a:rPr>
              <a:t>©</a:t>
            </a:r>
            <a:r>
              <a:rPr lang="en-US" sz="686" baseline="0">
                <a:gradFill>
                  <a:gsLst>
                    <a:gs pos="0">
                      <a:schemeClr val="tx1"/>
                    </a:gs>
                    <a:gs pos="100000">
                      <a:schemeClr val="tx1"/>
                    </a:gs>
                  </a:gsLst>
                  <a:lin ang="5400000" scaled="0"/>
                </a:gradFill>
                <a:cs typeface="Segoe UI" pitchFamily="34" charset="0"/>
              </a:rPr>
              <a:t> Copyright</a:t>
            </a:r>
            <a:r>
              <a:rPr lang="en-US" sz="686">
                <a:gradFill>
                  <a:gsLst>
                    <a:gs pos="0">
                      <a:schemeClr val="tx1"/>
                    </a:gs>
                    <a:gs pos="100000">
                      <a:schemeClr val="tx1"/>
                    </a:gs>
                  </a:gsLst>
                  <a:lin ang="5400000" scaled="0"/>
                </a:gradFill>
                <a:cs typeface="Segoe UI" pitchFamily="34" charset="0"/>
              </a:rPr>
              <a:t> Microsoft Corporation. All rights reserved. </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invGray">
          <a:xfrm>
            <a:off x="450202" y="3083653"/>
            <a:ext cx="3223861" cy="690694"/>
          </a:xfrm>
          <a:prstGeom prst="rect">
            <a:avLst/>
          </a:prstGeom>
        </p:spPr>
      </p:pic>
    </p:spTree>
    <p:extLst>
      <p:ext uri="{BB962C8B-B14F-4D97-AF65-F5344CB8AC3E}">
        <p14:creationId xmlns:p14="http://schemas.microsoft.com/office/powerpoint/2010/main" val="3784732838"/>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2" y="1189177"/>
            <a:ext cx="11653523" cy="2052030"/>
          </a:xfrm>
        </p:spPr>
        <p:txBody>
          <a:bodyPr>
            <a:spAutoFit/>
          </a:bodyPr>
          <a:lstStyle>
            <a:lvl1pPr>
              <a:defRPr sz="3918"/>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9175072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4476009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96743"/>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2991130"/>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sp>
        <p:nvSpPr>
          <p:cNvPr id="7" name="Rectangle 6"/>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a:stretch>
            <a:fillRect/>
          </a:stretch>
        </p:blipFill>
        <p:spPr>
          <a:xfrm>
            <a:off x="453192" y="6087890"/>
            <a:ext cx="1427788" cy="304828"/>
          </a:xfrm>
          <a:prstGeom prst="rect">
            <a:avLst/>
          </a:prstGeom>
        </p:spPr>
      </p:pic>
    </p:spTree>
    <p:extLst>
      <p:ext uri="{BB962C8B-B14F-4D97-AF65-F5344CB8AC3E}">
        <p14:creationId xmlns:p14="http://schemas.microsoft.com/office/powerpoint/2010/main" val="2937684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78903500"/>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62514835"/>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Click to edit Master text styles</a:t>
            </a:r>
          </a:p>
          <a:p>
            <a:pPr marL="698746" marR="0" lvl="1" indent="-448193" algn="l" defTabSz="914367" rtl="0" eaLnBrk="1" fontAlgn="auto" latinLnBrk="0" hangingPunct="1">
              <a:lnSpc>
                <a:spcPct val="90000"/>
              </a:lnSpc>
              <a:spcBef>
                <a:spcPct val="20000"/>
              </a:spcBef>
              <a:spcAft>
                <a:spcPts val="0"/>
              </a:spcAft>
              <a:buClrTx/>
              <a:buSzPct val="90000"/>
              <a:tabLst/>
            </a:pPr>
            <a:r>
              <a:rPr lang="en-US"/>
              <a:t>Second level</a:t>
            </a:r>
          </a:p>
          <a:p>
            <a:pPr marL="890161" marR="0" lvl="2" indent="-448193" algn="l" defTabSz="914367" rtl="0" eaLnBrk="1" fontAlgn="auto" latinLnBrk="0" hangingPunct="1">
              <a:lnSpc>
                <a:spcPct val="90000"/>
              </a:lnSpc>
              <a:spcBef>
                <a:spcPct val="20000"/>
              </a:spcBef>
              <a:spcAft>
                <a:spcPts val="0"/>
              </a:spcAft>
              <a:buClrTx/>
              <a:buSzPct val="90000"/>
              <a:tabLst/>
            </a:pPr>
            <a:r>
              <a:rPr lang="en-US"/>
              <a:t>Third level</a:t>
            </a:r>
          </a:p>
          <a:p>
            <a:pPr marL="1087802" marR="0" lvl="3" indent="-448193" algn="l" defTabSz="914367" rtl="0" eaLnBrk="1" fontAlgn="auto" latinLnBrk="0" hangingPunct="1">
              <a:lnSpc>
                <a:spcPct val="90000"/>
              </a:lnSpc>
              <a:spcBef>
                <a:spcPct val="20000"/>
              </a:spcBef>
              <a:spcAft>
                <a:spcPts val="0"/>
              </a:spcAft>
              <a:buClrTx/>
              <a:buSzPct val="90000"/>
              <a:tabLst/>
            </a:pPr>
            <a:r>
              <a:rPr lang="en-US"/>
              <a:t>Fourth level</a:t>
            </a:r>
          </a:p>
          <a:p>
            <a:pPr marL="1285443" marR="0" lvl="4" indent="-448193" algn="l" defTabSz="914367" rtl="0" eaLnBrk="1" fontAlgn="auto" latinLnBrk="0" hangingPunct="1">
              <a:lnSpc>
                <a:spcPct val="90000"/>
              </a:lnSpc>
              <a:spcBef>
                <a:spcPct val="20000"/>
              </a:spcBef>
              <a:spcAft>
                <a:spcPts val="0"/>
              </a:spcAft>
              <a:buClrTx/>
              <a:buSzPct val="90000"/>
              <a:tabLst/>
            </a:pPr>
            <a:r>
              <a:rPr lang="en-US"/>
              <a:t>Fifth level</a:t>
            </a:r>
          </a:p>
        </p:txBody>
      </p:sp>
    </p:spTree>
    <p:extLst>
      <p:ext uri="{BB962C8B-B14F-4D97-AF65-F5344CB8AC3E}">
        <p14:creationId xmlns:p14="http://schemas.microsoft.com/office/powerpoint/2010/main" val="3470840400"/>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Click to edit Master text styles</a:t>
            </a:r>
          </a:p>
          <a:p>
            <a:pPr marL="418625" marR="0" lvl="1" indent="-16807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Second level</a:t>
            </a:r>
          </a:p>
          <a:p>
            <a:pPr marL="627160" marR="0" lvl="2" indent="-185191"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Third level</a:t>
            </a:r>
          </a:p>
          <a:p>
            <a:pPr marL="812350" marR="0" lvl="3" indent="-17274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Fourth level</a:t>
            </a:r>
          </a:p>
          <a:p>
            <a:pPr marL="1003766" marR="0" lvl="4" indent="-16651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1915014100"/>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3301062"/>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Customer Evidence Slide">
    <p:bg bwMode="gray">
      <p:bgPr>
        <a:solidFill>
          <a:srgbClr val="E6E6E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8584">
                      <a:schemeClr val="tx2"/>
                    </a:gs>
                    <a:gs pos="57000">
                      <a:schemeClr val="tx2"/>
                    </a:gs>
                  </a:gsLst>
                  <a:lin ang="5400000" scaled="0"/>
                </a:gradFill>
              </a:defRPr>
            </a:lvl1pPr>
          </a:lstStyle>
          <a:p>
            <a:r>
              <a:rPr lang="en-US"/>
              <a:t>Customer evidence slide</a:t>
            </a:r>
          </a:p>
        </p:txBody>
      </p:sp>
      <p:sp>
        <p:nvSpPr>
          <p:cNvPr id="4" name="Picture Placeholder 3"/>
          <p:cNvSpPr>
            <a:spLocks noGrp="1"/>
          </p:cNvSpPr>
          <p:nvPr>
            <p:ph type="pic" sz="quarter" idx="10"/>
          </p:nvPr>
        </p:nvSpPr>
        <p:spPr bwMode="gray">
          <a:xfrm>
            <a:off x="269239" y="1406078"/>
            <a:ext cx="5378549" cy="1791549"/>
          </a:xfrm>
          <a:blipFill>
            <a:blip r:embed="rId2"/>
            <a:stretch>
              <a:fillRect/>
            </a:stretch>
          </a:blipFill>
        </p:spPr>
        <p:txBody>
          <a:bodyPr lIns="182880" tIns="146304" rIns="182880" bIns="146304">
            <a:noAutofit/>
          </a:bodyPr>
          <a:lstStyle>
            <a:lvl1pPr marL="0" indent="0">
              <a:buNone/>
              <a:defRPr lang="en-US" sz="2353" kern="1200" spc="0" baseline="0" dirty="0">
                <a:noFill/>
                <a:latin typeface="+mn-lt"/>
                <a:ea typeface="+mn-ea"/>
                <a:cs typeface="+mn-cs"/>
              </a:defRPr>
            </a:lvl1pPr>
            <a:lvl2pPr>
              <a:defRPr lang="en-US" sz="2353"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endParaRPr lang="en-US"/>
          </a:p>
        </p:txBody>
      </p:sp>
      <p:sp>
        <p:nvSpPr>
          <p:cNvPr id="5" name="Rectangle 4"/>
          <p:cNvSpPr/>
          <p:nvPr userDrawn="1"/>
        </p:nvSpPr>
        <p:spPr bwMode="auto">
          <a:xfrm>
            <a:off x="6095999" y="4773828"/>
            <a:ext cx="5829081" cy="179310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bodyPr>
          <a:lstStyle/>
          <a:p>
            <a:pPr algn="ctr" defTabSz="914102" fontAlgn="base">
              <a:spcBef>
                <a:spcPct val="0"/>
              </a:spcBef>
              <a:spcAft>
                <a:spcPct val="0"/>
              </a:spcAft>
            </a:pPr>
            <a:endParaRPr lang="en-US" sz="1961">
              <a:gradFill>
                <a:gsLst>
                  <a:gs pos="5439">
                    <a:srgbClr val="F8F8F8"/>
                  </a:gs>
                  <a:gs pos="10000">
                    <a:srgbClr val="F8F8F8"/>
                  </a:gs>
                </a:gsLst>
                <a:lin ang="5400000" scaled="0"/>
              </a:gradFill>
            </a:endParaRPr>
          </a:p>
        </p:txBody>
      </p:sp>
      <p:sp>
        <p:nvSpPr>
          <p:cNvPr id="6" name="Picture Placeholder 3"/>
          <p:cNvSpPr>
            <a:spLocks noGrp="1"/>
          </p:cNvSpPr>
          <p:nvPr>
            <p:ph type="pic" sz="quarter" idx="11" hasCustomPrompt="1"/>
          </p:nvPr>
        </p:nvSpPr>
        <p:spPr bwMode="gray">
          <a:xfrm>
            <a:off x="6096000" y="1406078"/>
            <a:ext cx="5826762" cy="3366196"/>
          </a:xfrm>
          <a:blipFill>
            <a:blip r:embed="rId3"/>
            <a:stretch>
              <a:fillRect/>
            </a:stretch>
          </a:blipFill>
        </p:spPr>
        <p:txBody>
          <a:bodyPr lIns="182880" tIns="146304" rIns="182880" bIns="146304">
            <a:noAutofit/>
          </a:bodyPr>
          <a:lstStyle>
            <a:lvl1pPr marL="0" indent="0">
              <a:buNone/>
              <a:defRPr lang="en-US" sz="2353" kern="1200" spc="0" baseline="0" dirty="0">
                <a:gradFill>
                  <a:gsLst>
                    <a:gs pos="1250">
                      <a:schemeClr val="tx1"/>
                    </a:gs>
                    <a:gs pos="100000">
                      <a:schemeClr val="tx1"/>
                    </a:gs>
                  </a:gsLst>
                  <a:lin ang="5400000" scaled="0"/>
                </a:gradFill>
                <a:latin typeface="+mn-lt"/>
                <a:ea typeface="+mn-ea"/>
                <a:cs typeface="+mn-cs"/>
              </a:defRPr>
            </a:lvl1pPr>
            <a:lvl2pPr algn="ctr">
              <a:defRPr lang="en-US" sz="2353"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Your image here</a:t>
            </a:r>
          </a:p>
        </p:txBody>
      </p:sp>
      <p:cxnSp>
        <p:nvCxnSpPr>
          <p:cNvPr id="7" name="Straight Connector 6"/>
          <p:cNvCxnSpPr/>
          <p:nvPr userDrawn="1"/>
        </p:nvCxnSpPr>
        <p:spPr>
          <a:xfrm>
            <a:off x="5871894" y="1801029"/>
            <a:ext cx="0" cy="4662019"/>
          </a:xfrm>
          <a:prstGeom prst="line">
            <a:avLst/>
          </a:prstGeom>
          <a:ln w="3175">
            <a:solidFill>
              <a:schemeClr val="tx1">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269239" y="3197079"/>
            <a:ext cx="5378549" cy="3369853"/>
          </a:xfrm>
        </p:spPr>
        <p:txBody>
          <a:bodyPr lIns="182880" tIns="146304" rIns="182880" bIns="146304">
            <a:noAutofit/>
          </a:bodyPr>
          <a:lstStyle>
            <a:lvl1pPr marL="0" indent="0">
              <a:buNone/>
              <a:defRPr sz="2353">
                <a:latin typeface="+mn-lt"/>
              </a:defRPr>
            </a:lvl1pPr>
          </a:lstStyle>
          <a:p>
            <a:pPr lvl="0"/>
            <a:r>
              <a:rPr lang="en-US"/>
              <a:t>Edit Master text styles</a:t>
            </a:r>
          </a:p>
        </p:txBody>
      </p:sp>
      <p:sp>
        <p:nvSpPr>
          <p:cNvPr id="15" name="Text Placeholder 14"/>
          <p:cNvSpPr>
            <a:spLocks noGrp="1"/>
          </p:cNvSpPr>
          <p:nvPr>
            <p:ph type="body" sz="quarter" idx="13"/>
          </p:nvPr>
        </p:nvSpPr>
        <p:spPr>
          <a:xfrm>
            <a:off x="6096001" y="4773828"/>
            <a:ext cx="5826761" cy="1791549"/>
          </a:xfrm>
        </p:spPr>
        <p:txBody>
          <a:bodyPr lIns="182880" tIns="146304" rIns="182880" bIns="146304" anchor="ctr">
            <a:noAutofit/>
          </a:bodyPr>
          <a:lstStyle>
            <a:lvl1pPr marL="0" indent="0" algn="ctr">
              <a:buNone/>
              <a:defRPr sz="3137">
                <a:gradFill>
                  <a:gsLst>
                    <a:gs pos="27434">
                      <a:srgbClr val="FFFFFF"/>
                    </a:gs>
                    <a:gs pos="54000">
                      <a:srgbClr val="FFFFFF"/>
                    </a:gs>
                  </a:gsLst>
                  <a:lin ang="5400000" scaled="0"/>
                </a:gradFill>
                <a:latin typeface="+mj-lt"/>
              </a:defRPr>
            </a:lvl1pPr>
          </a:lstStyle>
          <a:p>
            <a:pPr lvl="0"/>
            <a:r>
              <a:rPr lang="en-US"/>
              <a:t>Edit Master text styles</a:t>
            </a:r>
          </a:p>
        </p:txBody>
      </p:sp>
    </p:spTree>
    <p:extLst>
      <p:ext uri="{BB962C8B-B14F-4D97-AF65-F5344CB8AC3E}">
        <p14:creationId xmlns:p14="http://schemas.microsoft.com/office/powerpoint/2010/main" val="426868831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0601049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7647821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008529936"/>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7585384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28778721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098050918"/>
      </p:ext>
    </p:extLst>
  </p:cSld>
  <p:clrMapOvr>
    <a:masterClrMapping/>
  </p:clrMapOvr>
  <p:transition>
    <p:fade/>
  </p:transition>
  <p:extLst mod="1">
    <p:ext uri="{DCECCB84-F9BA-43D5-87BE-67443E8EF086}">
      <p15:sldGuideLst xmlns:p15="http://schemas.microsoft.com/office/powerpoint/2012/main" xmlns="">
        <p15:guide id="1" pos="3427">
          <p15:clr>
            <a:srgbClr val="FBAE4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Evaluation Slide">
    <p:spTree>
      <p:nvGrpSpPr>
        <p:cNvPr id="1" name=""/>
        <p:cNvGrpSpPr/>
        <p:nvPr/>
      </p:nvGrpSpPr>
      <p:grpSpPr>
        <a:xfrm>
          <a:off x="0" y="0"/>
          <a:ext cx="0" cy="0"/>
          <a:chOff x="0" y="0"/>
          <a:chExt cx="0" cy="0"/>
        </a:xfrm>
      </p:grpSpPr>
      <p:sp>
        <p:nvSpPr>
          <p:cNvPr id="2" name="Title 1"/>
          <p:cNvSpPr>
            <a:spLocks noGrp="1"/>
          </p:cNvSpPr>
          <p:nvPr>
            <p:ph type="title"/>
          </p:nvPr>
        </p:nvSpPr>
        <p:spPr>
          <a:xfrm>
            <a:off x="5020302" y="289511"/>
            <a:ext cx="6904778" cy="899665"/>
          </a:xfrm>
        </p:spPr>
        <p:txBody>
          <a:bodyPr/>
          <a:lstStyle>
            <a:lvl1pPr>
              <a:defRPr sz="3921"/>
            </a:lvl1pPr>
          </a:lstStyle>
          <a:p>
            <a:r>
              <a:rPr lang="en-US"/>
              <a:t>Click to edit Master title style</a:t>
            </a:r>
          </a:p>
        </p:txBody>
      </p:sp>
      <p:sp>
        <p:nvSpPr>
          <p:cNvPr id="4" name="Text Placeholder 3"/>
          <p:cNvSpPr>
            <a:spLocks noGrp="1"/>
          </p:cNvSpPr>
          <p:nvPr>
            <p:ph type="body" sz="quarter" idx="10"/>
          </p:nvPr>
        </p:nvSpPr>
        <p:spPr>
          <a:xfrm>
            <a:off x="5020303" y="4773828"/>
            <a:ext cx="6904016" cy="1793104"/>
          </a:xfrm>
        </p:spPr>
        <p:txBody>
          <a:bodyPr wrap="square">
            <a:noAutofit/>
          </a:bodyPr>
          <a:lstStyle>
            <a:lvl1pPr marL="0" indent="0">
              <a:spcBef>
                <a:spcPts val="1765"/>
              </a:spcBef>
              <a:buNone/>
              <a:defRPr sz="1961">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p:txBody>
      </p:sp>
      <p:pic>
        <p:nvPicPr>
          <p:cNvPr id="5" name="Picture 4" descr="Image of Ignite app on a Windows Device." title="Ignite event image">
            <a:extLst>
              <a:ext uri="{FF2B5EF4-FFF2-40B4-BE49-F238E27FC236}">
                <a16:creationId xmlns:a16="http://schemas.microsoft.com/office/drawing/2014/main" xmlns="" id="{E803C22C-E970-4ADA-A60C-5127C1C2C1DE}"/>
              </a:ext>
            </a:extLst>
          </p:cNvPr>
          <p:cNvPicPr>
            <a:picLocks noChangeAspect="1"/>
          </p:cNvPicPr>
          <p:nvPr userDrawn="1"/>
        </p:nvPicPr>
        <p:blipFill rotWithShape="1">
          <a:blip r:embed="rId2"/>
          <a:srcRect l="17119" r="5881"/>
          <a:stretch/>
        </p:blipFill>
        <p:spPr>
          <a:xfrm>
            <a:off x="0" y="-1"/>
            <a:ext cx="4828867" cy="6858623"/>
          </a:xfrm>
          <a:prstGeom prst="rect">
            <a:avLst/>
          </a:prstGeom>
        </p:spPr>
      </p:pic>
    </p:spTree>
    <p:extLst>
      <p:ext uri="{BB962C8B-B14F-4D97-AF65-F5344CB8AC3E}">
        <p14:creationId xmlns:p14="http://schemas.microsoft.com/office/powerpoint/2010/main" val="4033036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58429201"/>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82863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84501365"/>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6E6E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Picture 3"/>
          <p:cNvPicPr>
            <a:picLocks noChangeAspect="1"/>
          </p:cNvPicPr>
          <p:nvPr userDrawn="1"/>
        </p:nvPicPr>
        <p:blipFill>
          <a:blip r:embed="rId2"/>
          <a:stretch>
            <a:fillRect/>
          </a:stretch>
        </p:blipFill>
        <p:spPr bwMode="invGray">
          <a:xfrm>
            <a:off x="454892" y="470067"/>
            <a:ext cx="1408078" cy="300619"/>
          </a:xfrm>
          <a:prstGeom prst="rect">
            <a:avLst/>
          </a:prstGeom>
        </p:spPr>
      </p:pic>
    </p:spTree>
    <p:extLst>
      <p:ext uri="{BB962C8B-B14F-4D97-AF65-F5344CB8AC3E}">
        <p14:creationId xmlns:p14="http://schemas.microsoft.com/office/powerpoint/2010/main" val="141283031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835844240"/>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userDrawn="1">
  <p:cSld name="Title Only_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294377"/>
            <a:ext cx="11655840" cy="899665"/>
          </a:xfrm>
        </p:spPr>
        <p:txBody>
          <a:bodyPr/>
          <a:lstStyle>
            <a:lvl1pPr marL="0" algn="l" defTabSz="896218" rtl="0" eaLnBrk="1" latinLnBrk="0" hangingPunct="1">
              <a:spcBef>
                <a:spcPct val="0"/>
              </a:spcBef>
              <a:buNone/>
              <a:defRPr lang="en-US" sz="4313" b="0" i="0" u="none" kern="1200" spc="-147" baseline="0" dirty="0">
                <a:solidFill>
                  <a:schemeClr val="bg1"/>
                </a:solidFill>
                <a:latin typeface="Segoe UI Semibold" charset="0"/>
                <a:ea typeface="Segoe UI Semibold" charset="0"/>
                <a:cs typeface="Segoe UI Semibold" charset="0"/>
              </a:defRPr>
            </a:lvl1pPr>
          </a:lstStyle>
          <a:p>
            <a:r>
              <a:rPr lang="en-US"/>
              <a:t>Click to edit Master title style</a:t>
            </a:r>
          </a:p>
        </p:txBody>
      </p:sp>
    </p:spTree>
    <p:extLst>
      <p:ext uri="{BB962C8B-B14F-4D97-AF65-F5344CB8AC3E}">
        <p14:creationId xmlns:p14="http://schemas.microsoft.com/office/powerpoint/2010/main" val="1192315089"/>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921">
                <a:solidFill>
                  <a:schemeClr val="tx1">
                    <a:lumMod val="75000"/>
                  </a:schemeClr>
                </a:solidFill>
              </a:defRPr>
            </a:lvl1pPr>
          </a:lstStyle>
          <a:p>
            <a:r>
              <a:rPr lang="en-US"/>
              <a:t>Click to edit Master title style</a:t>
            </a:r>
          </a:p>
        </p:txBody>
      </p:sp>
      <p:sp>
        <p:nvSpPr>
          <p:cNvPr id="4" name="Content Placeholder 3">
            <a:extLst>
              <a:ext uri="{FF2B5EF4-FFF2-40B4-BE49-F238E27FC236}">
                <a16:creationId xmlns:a16="http://schemas.microsoft.com/office/drawing/2014/main" xmlns="" id="{4A121271-FA95-4DD0-9359-064F0EC092C5}"/>
              </a:ext>
            </a:extLst>
          </p:cNvPr>
          <p:cNvSpPr>
            <a:spLocks noGrp="1"/>
          </p:cNvSpPr>
          <p:nvPr>
            <p:ph sz="quarter" idx="10"/>
          </p:nvPr>
        </p:nvSpPr>
        <p:spPr>
          <a:xfrm>
            <a:off x="287208" y="1337046"/>
            <a:ext cx="11637872" cy="1038085"/>
          </a:xfrm>
        </p:spPr>
        <p:txBody>
          <a:bodyPr/>
          <a:lstStyle>
            <a:lvl1pPr>
              <a:defRPr sz="2353">
                <a:solidFill>
                  <a:schemeClr val="tx1">
                    <a:lumMod val="75000"/>
                  </a:schemeClr>
                </a:solidFill>
              </a:defRPr>
            </a:lvl1pPr>
            <a:lvl2pPr>
              <a:defRPr sz="1765">
                <a:solidFill>
                  <a:schemeClr val="tx1">
                    <a:lumMod val="75000"/>
                  </a:schemeClr>
                </a:solidFill>
              </a:defRPr>
            </a:lvl2pPr>
            <a:lvl3pPr>
              <a:defRPr sz="1372">
                <a:solidFill>
                  <a:schemeClr val="tx1">
                    <a:lumMod val="75000"/>
                  </a:schemeClr>
                </a:solidFill>
              </a:defRPr>
            </a:lvl3pPr>
            <a:lvl4pPr>
              <a:defRPr sz="1372">
                <a:solidFill>
                  <a:schemeClr val="tx1">
                    <a:lumMod val="75000"/>
                  </a:schemeClr>
                </a:solidFill>
              </a:defRPr>
            </a:lvl4pPr>
            <a:lvl5pPr>
              <a:defRPr sz="1372">
                <a:solidFill>
                  <a:schemeClr val="tx1">
                    <a:lumMod val="75000"/>
                  </a:schemeClr>
                </a:solidFill>
              </a:defRPr>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526104186"/>
      </p:ext>
    </p:extLst>
  </p:cSld>
  <p:clrMapOvr>
    <a:overrideClrMapping bg1="lt1" tx1="dk1" bg2="lt2" tx2="dk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9.xml"/><Relationship Id="rId13" Type="http://schemas.openxmlformats.org/officeDocument/2006/relationships/slideLayout" Target="../slideLayouts/slideLayout44.xml"/><Relationship Id="rId3" Type="http://schemas.openxmlformats.org/officeDocument/2006/relationships/slideLayout" Target="../slideLayouts/slideLayout34.xml"/><Relationship Id="rId7" Type="http://schemas.openxmlformats.org/officeDocument/2006/relationships/slideLayout" Target="../slideLayouts/slideLayout38.xml"/><Relationship Id="rId12" Type="http://schemas.openxmlformats.org/officeDocument/2006/relationships/slideLayout" Target="../slideLayouts/slideLayout43.xml"/><Relationship Id="rId2" Type="http://schemas.openxmlformats.org/officeDocument/2006/relationships/slideLayout" Target="../slideLayouts/slideLayout33.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5" Type="http://schemas.openxmlformats.org/officeDocument/2006/relationships/slideLayout" Target="../slideLayouts/slideLayout36.xml"/><Relationship Id="rId15" Type="http://schemas.openxmlformats.org/officeDocument/2006/relationships/theme" Target="../theme/theme2.xml"/><Relationship Id="rId10" Type="http://schemas.openxmlformats.org/officeDocument/2006/relationships/slideLayout" Target="../slideLayouts/slideLayout41.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slideLayout" Target="../slideLayouts/slideLayout4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3.xml"/><Relationship Id="rId13" Type="http://schemas.openxmlformats.org/officeDocument/2006/relationships/slideLayout" Target="../slideLayouts/slideLayout58.xml"/><Relationship Id="rId18" Type="http://schemas.openxmlformats.org/officeDocument/2006/relationships/slideLayout" Target="../slideLayouts/slideLayout63.xml"/><Relationship Id="rId3" Type="http://schemas.openxmlformats.org/officeDocument/2006/relationships/slideLayout" Target="../slideLayouts/slideLayout48.xml"/><Relationship Id="rId21" Type="http://schemas.openxmlformats.org/officeDocument/2006/relationships/slideLayout" Target="../slideLayouts/slideLayout66.xml"/><Relationship Id="rId7" Type="http://schemas.openxmlformats.org/officeDocument/2006/relationships/slideLayout" Target="../slideLayouts/slideLayout52.xml"/><Relationship Id="rId12" Type="http://schemas.openxmlformats.org/officeDocument/2006/relationships/slideLayout" Target="../slideLayouts/slideLayout57.xml"/><Relationship Id="rId17" Type="http://schemas.openxmlformats.org/officeDocument/2006/relationships/slideLayout" Target="../slideLayouts/slideLayout62.xml"/><Relationship Id="rId2" Type="http://schemas.openxmlformats.org/officeDocument/2006/relationships/slideLayout" Target="../slideLayouts/slideLayout47.xml"/><Relationship Id="rId16" Type="http://schemas.openxmlformats.org/officeDocument/2006/relationships/slideLayout" Target="../slideLayouts/slideLayout61.xml"/><Relationship Id="rId20" Type="http://schemas.openxmlformats.org/officeDocument/2006/relationships/slideLayout" Target="../slideLayouts/slideLayout65.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24" Type="http://schemas.openxmlformats.org/officeDocument/2006/relationships/theme" Target="../theme/theme3.xml"/><Relationship Id="rId5" Type="http://schemas.openxmlformats.org/officeDocument/2006/relationships/slideLayout" Target="../slideLayouts/slideLayout50.xml"/><Relationship Id="rId15" Type="http://schemas.openxmlformats.org/officeDocument/2006/relationships/slideLayout" Target="../slideLayouts/slideLayout60.xml"/><Relationship Id="rId23" Type="http://schemas.openxmlformats.org/officeDocument/2006/relationships/slideLayout" Target="../slideLayouts/slideLayout68.xml"/><Relationship Id="rId10" Type="http://schemas.openxmlformats.org/officeDocument/2006/relationships/slideLayout" Target="../slideLayouts/slideLayout55.xml"/><Relationship Id="rId19" Type="http://schemas.openxmlformats.org/officeDocument/2006/relationships/slideLayout" Target="../slideLayouts/slideLayout64.xml"/><Relationship Id="rId4" Type="http://schemas.openxmlformats.org/officeDocument/2006/relationships/slideLayout" Target="../slideLayouts/slideLayout49.xml"/><Relationship Id="rId9" Type="http://schemas.openxmlformats.org/officeDocument/2006/relationships/slideLayout" Target="../slideLayouts/slideLayout54.xml"/><Relationship Id="rId14" Type="http://schemas.openxmlformats.org/officeDocument/2006/relationships/slideLayout" Target="../slideLayouts/slideLayout59.xml"/><Relationship Id="rId22" Type="http://schemas.openxmlformats.org/officeDocument/2006/relationships/slideLayout" Target="../slideLayouts/slideLayout6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6.xml"/><Relationship Id="rId13" Type="http://schemas.openxmlformats.org/officeDocument/2006/relationships/image" Target="../media/image10.png"/><Relationship Id="rId3" Type="http://schemas.openxmlformats.org/officeDocument/2006/relationships/slideLayout" Target="../slideLayouts/slideLayout71.xml"/><Relationship Id="rId7" Type="http://schemas.openxmlformats.org/officeDocument/2006/relationships/slideLayout" Target="../slideLayouts/slideLayout75.xml"/><Relationship Id="rId12" Type="http://schemas.openxmlformats.org/officeDocument/2006/relationships/theme" Target="../theme/theme4.xml"/><Relationship Id="rId2" Type="http://schemas.openxmlformats.org/officeDocument/2006/relationships/slideLayout" Target="../slideLayouts/slideLayout70.xml"/><Relationship Id="rId1" Type="http://schemas.openxmlformats.org/officeDocument/2006/relationships/slideLayout" Target="../slideLayouts/slideLayout69.xml"/><Relationship Id="rId6" Type="http://schemas.openxmlformats.org/officeDocument/2006/relationships/slideLayout" Target="../slideLayouts/slideLayout74.xml"/><Relationship Id="rId11" Type="http://schemas.openxmlformats.org/officeDocument/2006/relationships/slideLayout" Target="../slideLayouts/slideLayout79.xml"/><Relationship Id="rId5" Type="http://schemas.openxmlformats.org/officeDocument/2006/relationships/slideLayout" Target="../slideLayouts/slideLayout73.xml"/><Relationship Id="rId10" Type="http://schemas.openxmlformats.org/officeDocument/2006/relationships/slideLayout" Target="../slideLayouts/slideLayout78.xml"/><Relationship Id="rId4" Type="http://schemas.openxmlformats.org/officeDocument/2006/relationships/slideLayout" Target="../slideLayouts/slideLayout72.xml"/><Relationship Id="rId9" Type="http://schemas.openxmlformats.org/officeDocument/2006/relationships/slideLayout" Target="../slideLayouts/slideLayout77.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87.xml"/><Relationship Id="rId13" Type="http://schemas.openxmlformats.org/officeDocument/2006/relationships/slideLayout" Target="../slideLayouts/slideLayout92.xml"/><Relationship Id="rId18" Type="http://schemas.openxmlformats.org/officeDocument/2006/relationships/slideLayout" Target="../slideLayouts/slideLayout97.xml"/><Relationship Id="rId3" Type="http://schemas.openxmlformats.org/officeDocument/2006/relationships/slideLayout" Target="../slideLayouts/slideLayout82.xml"/><Relationship Id="rId21" Type="http://schemas.openxmlformats.org/officeDocument/2006/relationships/theme" Target="../theme/theme5.xml"/><Relationship Id="rId7" Type="http://schemas.openxmlformats.org/officeDocument/2006/relationships/slideLayout" Target="../slideLayouts/slideLayout86.xml"/><Relationship Id="rId12" Type="http://schemas.openxmlformats.org/officeDocument/2006/relationships/slideLayout" Target="../slideLayouts/slideLayout91.xml"/><Relationship Id="rId17" Type="http://schemas.openxmlformats.org/officeDocument/2006/relationships/slideLayout" Target="../slideLayouts/slideLayout96.xml"/><Relationship Id="rId2" Type="http://schemas.openxmlformats.org/officeDocument/2006/relationships/slideLayout" Target="../slideLayouts/slideLayout81.xml"/><Relationship Id="rId16" Type="http://schemas.openxmlformats.org/officeDocument/2006/relationships/slideLayout" Target="../slideLayouts/slideLayout95.xml"/><Relationship Id="rId20" Type="http://schemas.openxmlformats.org/officeDocument/2006/relationships/slideLayout" Target="../slideLayouts/slideLayout99.xml"/><Relationship Id="rId1" Type="http://schemas.openxmlformats.org/officeDocument/2006/relationships/slideLayout" Target="../slideLayouts/slideLayout80.xml"/><Relationship Id="rId6" Type="http://schemas.openxmlformats.org/officeDocument/2006/relationships/slideLayout" Target="../slideLayouts/slideLayout85.xml"/><Relationship Id="rId11" Type="http://schemas.openxmlformats.org/officeDocument/2006/relationships/slideLayout" Target="../slideLayouts/slideLayout90.xml"/><Relationship Id="rId5" Type="http://schemas.openxmlformats.org/officeDocument/2006/relationships/slideLayout" Target="../slideLayouts/slideLayout84.xml"/><Relationship Id="rId15" Type="http://schemas.openxmlformats.org/officeDocument/2006/relationships/slideLayout" Target="../slideLayouts/slideLayout94.xml"/><Relationship Id="rId10" Type="http://schemas.openxmlformats.org/officeDocument/2006/relationships/slideLayout" Target="../slideLayouts/slideLayout89.xml"/><Relationship Id="rId19" Type="http://schemas.openxmlformats.org/officeDocument/2006/relationships/slideLayout" Target="../slideLayouts/slideLayout98.xml"/><Relationship Id="rId4" Type="http://schemas.openxmlformats.org/officeDocument/2006/relationships/slideLayout" Target="../slideLayouts/slideLayout83.xml"/><Relationship Id="rId9" Type="http://schemas.openxmlformats.org/officeDocument/2006/relationships/slideLayout" Target="../slideLayouts/slideLayout88.xml"/><Relationship Id="rId14" Type="http://schemas.openxmlformats.org/officeDocument/2006/relationships/slideLayout" Target="../slideLayouts/slideLayout93.xml"/><Relationship Id="rId22" Type="http://schemas.openxmlformats.org/officeDocument/2006/relationships/image" Target="../media/image15.emf"/></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07.xml"/><Relationship Id="rId13" Type="http://schemas.openxmlformats.org/officeDocument/2006/relationships/slideLayout" Target="../slideLayouts/slideLayout112.xml"/><Relationship Id="rId18" Type="http://schemas.openxmlformats.org/officeDocument/2006/relationships/slideLayout" Target="../slideLayouts/slideLayout117.xml"/><Relationship Id="rId3" Type="http://schemas.openxmlformats.org/officeDocument/2006/relationships/slideLayout" Target="../slideLayouts/slideLayout102.xml"/><Relationship Id="rId21" Type="http://schemas.openxmlformats.org/officeDocument/2006/relationships/slideLayout" Target="../slideLayouts/slideLayout120.xml"/><Relationship Id="rId7" Type="http://schemas.openxmlformats.org/officeDocument/2006/relationships/slideLayout" Target="../slideLayouts/slideLayout106.xml"/><Relationship Id="rId12" Type="http://schemas.openxmlformats.org/officeDocument/2006/relationships/slideLayout" Target="../slideLayouts/slideLayout111.xml"/><Relationship Id="rId17" Type="http://schemas.openxmlformats.org/officeDocument/2006/relationships/slideLayout" Target="../slideLayouts/slideLayout116.xml"/><Relationship Id="rId2" Type="http://schemas.openxmlformats.org/officeDocument/2006/relationships/slideLayout" Target="../slideLayouts/slideLayout101.xml"/><Relationship Id="rId16" Type="http://schemas.openxmlformats.org/officeDocument/2006/relationships/slideLayout" Target="../slideLayouts/slideLayout115.xml"/><Relationship Id="rId20" Type="http://schemas.openxmlformats.org/officeDocument/2006/relationships/slideLayout" Target="../slideLayouts/slideLayout119.xml"/><Relationship Id="rId1" Type="http://schemas.openxmlformats.org/officeDocument/2006/relationships/slideLayout" Target="../slideLayouts/slideLayout100.xml"/><Relationship Id="rId6" Type="http://schemas.openxmlformats.org/officeDocument/2006/relationships/slideLayout" Target="../slideLayouts/slideLayout105.xml"/><Relationship Id="rId11" Type="http://schemas.openxmlformats.org/officeDocument/2006/relationships/slideLayout" Target="../slideLayouts/slideLayout110.xml"/><Relationship Id="rId24" Type="http://schemas.openxmlformats.org/officeDocument/2006/relationships/theme" Target="../theme/theme6.xml"/><Relationship Id="rId5" Type="http://schemas.openxmlformats.org/officeDocument/2006/relationships/slideLayout" Target="../slideLayouts/slideLayout104.xml"/><Relationship Id="rId15" Type="http://schemas.openxmlformats.org/officeDocument/2006/relationships/slideLayout" Target="../slideLayouts/slideLayout114.xml"/><Relationship Id="rId23" Type="http://schemas.openxmlformats.org/officeDocument/2006/relationships/slideLayout" Target="../slideLayouts/slideLayout122.xml"/><Relationship Id="rId10" Type="http://schemas.openxmlformats.org/officeDocument/2006/relationships/slideLayout" Target="../slideLayouts/slideLayout109.xml"/><Relationship Id="rId19" Type="http://schemas.openxmlformats.org/officeDocument/2006/relationships/slideLayout" Target="../slideLayouts/slideLayout118.xml"/><Relationship Id="rId4" Type="http://schemas.openxmlformats.org/officeDocument/2006/relationships/slideLayout" Target="../slideLayouts/slideLayout103.xml"/><Relationship Id="rId9" Type="http://schemas.openxmlformats.org/officeDocument/2006/relationships/slideLayout" Target="../slideLayouts/slideLayout108.xml"/><Relationship Id="rId14" Type="http://schemas.openxmlformats.org/officeDocument/2006/relationships/slideLayout" Target="../slideLayouts/slideLayout113.xml"/><Relationship Id="rId22" Type="http://schemas.openxmlformats.org/officeDocument/2006/relationships/slideLayout" Target="../slideLayouts/slideLayout12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3" name="Group 2"/>
          <p:cNvGrpSpPr/>
          <p:nvPr userDrawn="1"/>
        </p:nvGrpSpPr>
        <p:grpSpPr>
          <a:xfrm>
            <a:off x="12370902" y="-8231"/>
            <a:ext cx="936855" cy="5662635"/>
            <a:chOff x="12618967" y="-8396"/>
            <a:chExt cx="955641" cy="5775363"/>
          </a:xfrm>
        </p:grpSpPr>
        <p:grpSp>
          <p:nvGrpSpPr>
            <p:cNvPr id="26" name="Group 25"/>
            <p:cNvGrpSpPr/>
            <p:nvPr userDrawn="1"/>
          </p:nvGrpSpPr>
          <p:grpSpPr>
            <a:xfrm rot="5400000">
              <a:off x="11584220" y="1040742"/>
              <a:ext cx="2698730" cy="629236"/>
              <a:chOff x="1584344" y="4543426"/>
              <a:chExt cx="2698730"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3927" fontAlgn="base">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Oragen</a:t>
                </a:r>
              </a:p>
              <a:p>
                <a:pPr algn="l" defTabSz="913927" fontAlgn="base">
                  <a:lnSpc>
                    <a:spcPct val="100000"/>
                  </a:lnSpc>
                  <a:spcBef>
                    <a:spcPct val="0"/>
                  </a:spcBef>
                  <a:spcAft>
                    <a:spcPct val="0"/>
                  </a:spcAft>
                </a:pPr>
                <a:r>
                  <a:rPr lang="en-US" sz="490">
                    <a:gradFill>
                      <a:gsLst>
                        <a:gs pos="0">
                          <a:srgbClr val="FFFFFF"/>
                        </a:gs>
                        <a:gs pos="100000">
                          <a:srgbClr val="FFFFFF"/>
                        </a:gs>
                      </a:gsLst>
                      <a:lin ang="5400000" scaled="0"/>
                    </a:gradFill>
                    <a:ea typeface="Segoe UI" pitchFamily="34" charset="0"/>
                    <a:cs typeface="Segoe UI" pitchFamily="34" charset="0"/>
                  </a:rPr>
                  <a:t>R:</a:t>
                </a:r>
                <a:r>
                  <a:rPr lang="en-US" sz="490" baseline="0">
                    <a:gradFill>
                      <a:gsLst>
                        <a:gs pos="0">
                          <a:srgbClr val="FFFFFF"/>
                        </a:gs>
                        <a:gs pos="100000">
                          <a:srgbClr val="FFFFFF"/>
                        </a:gs>
                      </a:gsLst>
                      <a:lin ang="5400000" scaled="0"/>
                    </a:gradFill>
                    <a:ea typeface="Segoe UI" pitchFamily="34" charset="0"/>
                    <a:cs typeface="Segoe UI" pitchFamily="34" charset="0"/>
                  </a:rPr>
                  <a:t>216 G:59 B:1</a:t>
                </a:r>
                <a:endParaRPr lang="en-US" sz="49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3927" fontAlgn="base">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Blue</a:t>
                </a:r>
              </a:p>
              <a:p>
                <a:pPr marL="0" algn="l" defTabSz="913927" rtl="0" eaLnBrk="1" fontAlgn="base" latinLnBrk="0" hangingPunct="1">
                  <a:lnSpc>
                    <a:spcPct val="100000"/>
                  </a:lnSpc>
                  <a:spcBef>
                    <a:spcPct val="0"/>
                  </a:spcBef>
                  <a:spcAft>
                    <a:spcPct val="0"/>
                  </a:spcAft>
                </a:pPr>
                <a:r>
                  <a:rPr lang="en-US" sz="490" kern="1200">
                    <a:gradFill>
                      <a:gsLst>
                        <a:gs pos="2092">
                          <a:srgbClr val="F8F8F8"/>
                        </a:gs>
                        <a:gs pos="10042">
                          <a:srgbClr val="F8F8F8"/>
                        </a:gs>
                      </a:gsLst>
                      <a:lin ang="5400000" scaled="0"/>
                    </a:gradFill>
                    <a:latin typeface="+mn-lt"/>
                    <a:ea typeface="Segoe UI" pitchFamily="34" charset="0"/>
                    <a:cs typeface="Segoe UI" pitchFamily="34" charset="0"/>
                  </a:rPr>
                  <a:t>R:0 G:120 B:215</a:t>
                </a:r>
              </a:p>
            </p:txBody>
          </p:sp>
          <p:sp>
            <p:nvSpPr>
              <p:cNvPr id="42" name="Rectangle 41"/>
              <p:cNvSpPr/>
              <p:nvPr userDrawn="1"/>
            </p:nvSpPr>
            <p:spPr bwMode="auto">
              <a:xfrm>
                <a:off x="3413144"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927"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Dark Gray</a:t>
                </a:r>
              </a:p>
              <a:p>
                <a:pPr marL="0" algn="l" defTabSz="913927" rtl="0" eaLnBrk="1" fontAlgn="base" latinLnBrk="0" hangingPunct="1">
                  <a:lnSpc>
                    <a:spcPct val="100000"/>
                  </a:lnSpc>
                  <a:spcBef>
                    <a:spcPct val="0"/>
                  </a:spcBef>
                  <a:spcAft>
                    <a:spcPct val="0"/>
                  </a:spcAft>
                </a:pPr>
                <a:r>
                  <a:rPr lang="en-US" sz="490" kern="1200">
                    <a:gradFill>
                      <a:gsLst>
                        <a:gs pos="2092">
                          <a:srgbClr val="F8F8F8"/>
                        </a:gs>
                        <a:gs pos="10042">
                          <a:srgbClr val="F8F8F8"/>
                        </a:gs>
                      </a:gsLst>
                      <a:lin ang="5400000" scaled="0"/>
                    </a:gradFill>
                    <a:latin typeface="+mn-lt"/>
                    <a:ea typeface="Segoe UI" pitchFamily="34" charset="0"/>
                    <a:cs typeface="Segoe UI" pitchFamily="34" charset="0"/>
                  </a:rPr>
                  <a:t>R:80 G:80 B:80</a:t>
                </a: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927" rtl="0" eaLnBrk="1" fontAlgn="base" latinLnBrk="0" hangingPunct="1">
                  <a:lnSpc>
                    <a:spcPct val="100000"/>
                  </a:lnSpc>
                  <a:spcBef>
                    <a:spcPct val="0"/>
                  </a:spcBef>
                  <a:spcAft>
                    <a:spcPct val="0"/>
                  </a:spcAft>
                </a:pPr>
                <a:r>
                  <a:rPr lang="en-US" sz="490" b="1" kern="1200" baseline="0">
                    <a:gradFill>
                      <a:gsLst>
                        <a:gs pos="37168">
                          <a:srgbClr val="292929"/>
                        </a:gs>
                        <a:gs pos="72000">
                          <a:srgbClr val="292929"/>
                        </a:gs>
                      </a:gsLst>
                      <a:lin ang="5400000" scaled="0"/>
                    </a:gradFill>
                    <a:latin typeface="+mn-lt"/>
                    <a:ea typeface="Segoe UI" pitchFamily="34" charset="0"/>
                    <a:cs typeface="Segoe UI" pitchFamily="34" charset="0"/>
                  </a:rPr>
                  <a:t>Yellow</a:t>
                </a:r>
              </a:p>
              <a:p>
                <a:pPr marL="0" algn="l" defTabSz="913927" rtl="0" eaLnBrk="1" fontAlgn="base" latinLnBrk="0" hangingPunct="1">
                  <a:lnSpc>
                    <a:spcPct val="100000"/>
                  </a:lnSpc>
                  <a:spcBef>
                    <a:spcPct val="0"/>
                  </a:spcBef>
                  <a:spcAft>
                    <a:spcPct val="0"/>
                  </a:spcAft>
                </a:pPr>
                <a:r>
                  <a:rPr lang="en-US" sz="490" kern="1200">
                    <a:gradFill>
                      <a:gsLst>
                        <a:gs pos="37168">
                          <a:srgbClr val="292929"/>
                        </a:gs>
                        <a:gs pos="72000">
                          <a:srgbClr val="292929"/>
                        </a:gs>
                      </a:gsLst>
                      <a:lin ang="5400000" scaled="0"/>
                    </a:gradFill>
                    <a:latin typeface="+mn-lt"/>
                    <a:ea typeface="Segoe UI" pitchFamily="34" charset="0"/>
                    <a:cs typeface="Segoe UI" pitchFamily="34" charset="0"/>
                  </a:rPr>
                  <a:t>R:255 G:185 B:0</a:t>
                </a: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927" rtl="0" eaLnBrk="1" fontAlgn="base" latinLnBrk="0" hangingPunct="1">
                  <a:lnSpc>
                    <a:spcPct val="100000"/>
                  </a:lnSpc>
                  <a:spcBef>
                    <a:spcPct val="0"/>
                  </a:spcBef>
                  <a:spcAft>
                    <a:spcPct val="0"/>
                  </a:spcAft>
                </a:pPr>
                <a:r>
                  <a:rPr lang="en-US" sz="490" b="1" kern="1200" baseline="0">
                    <a:gradFill>
                      <a:gsLst>
                        <a:gs pos="37168">
                          <a:srgbClr val="292929"/>
                        </a:gs>
                        <a:gs pos="72000">
                          <a:srgbClr val="292929"/>
                        </a:gs>
                      </a:gsLst>
                      <a:lin ang="5400000" scaled="0"/>
                    </a:gradFill>
                    <a:latin typeface="+mn-lt"/>
                    <a:ea typeface="Segoe UI" pitchFamily="34" charset="0"/>
                    <a:cs typeface="Segoe UI" pitchFamily="34" charset="0"/>
                  </a:rPr>
                  <a:t>Light Orange</a:t>
                </a:r>
              </a:p>
              <a:p>
                <a:pPr marL="0" algn="l" defTabSz="913927" rtl="0" eaLnBrk="1" fontAlgn="base" latinLnBrk="0" hangingPunct="1">
                  <a:lnSpc>
                    <a:spcPct val="100000"/>
                  </a:lnSpc>
                  <a:spcBef>
                    <a:spcPct val="0"/>
                  </a:spcBef>
                  <a:spcAft>
                    <a:spcPct val="0"/>
                  </a:spcAft>
                </a:pPr>
                <a:r>
                  <a:rPr lang="en-US" sz="490" kern="1200">
                    <a:gradFill>
                      <a:gsLst>
                        <a:gs pos="37168">
                          <a:srgbClr val="292929"/>
                        </a:gs>
                        <a:gs pos="72000">
                          <a:srgbClr val="292929"/>
                        </a:gs>
                      </a:gsLst>
                      <a:lin ang="5400000" scaled="0"/>
                    </a:gradFill>
                    <a:latin typeface="+mn-lt"/>
                    <a:ea typeface="Segoe UI" pitchFamily="34" charset="0"/>
                    <a:cs typeface="Segoe UI" pitchFamily="34" charset="0"/>
                  </a:rPr>
                  <a:t>R:255 G:140 B:0</a:t>
                </a: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927" rtl="0" eaLnBrk="1" fontAlgn="base" latinLnBrk="0" hangingPunct="1">
                  <a:lnSpc>
                    <a:spcPct val="100000"/>
                  </a:lnSpc>
                  <a:spcBef>
                    <a:spcPct val="0"/>
                  </a:spcBef>
                  <a:spcAft>
                    <a:spcPct val="0"/>
                  </a:spcAft>
                </a:pPr>
                <a:r>
                  <a:rPr lang="en-US" sz="490" b="1" kern="1200" baseline="0">
                    <a:gradFill>
                      <a:gsLst>
                        <a:gs pos="37168">
                          <a:srgbClr val="292929"/>
                        </a:gs>
                        <a:gs pos="72000">
                          <a:srgbClr val="292929"/>
                        </a:gs>
                      </a:gsLst>
                      <a:lin ang="5400000" scaled="0"/>
                    </a:gradFill>
                    <a:latin typeface="+mn-lt"/>
                    <a:ea typeface="Segoe UI" pitchFamily="34" charset="0"/>
                    <a:cs typeface="Segoe UI" pitchFamily="34" charset="0"/>
                  </a:rPr>
                  <a:t>Light Gray</a:t>
                </a:r>
              </a:p>
              <a:p>
                <a:pPr algn="l" defTabSz="913927" fontAlgn="base">
                  <a:lnSpc>
                    <a:spcPct val="100000"/>
                  </a:lnSpc>
                  <a:spcBef>
                    <a:spcPct val="0"/>
                  </a:spcBef>
                  <a:spcAft>
                    <a:spcPct val="0"/>
                  </a:spcAft>
                </a:pPr>
                <a:r>
                  <a:rPr lang="en-US" sz="490">
                    <a:gradFill>
                      <a:gsLst>
                        <a:gs pos="37168">
                          <a:srgbClr val="292929"/>
                        </a:gs>
                        <a:gs pos="72000">
                          <a:srgbClr val="292929"/>
                        </a:gs>
                      </a:gsLst>
                      <a:lin ang="5400000" scaled="0"/>
                    </a:gradFill>
                    <a:ea typeface="Segoe UI" pitchFamily="34" charset="0"/>
                    <a:cs typeface="Segoe UI" pitchFamily="34" charset="0"/>
                  </a:rPr>
                  <a:t>R:</a:t>
                </a:r>
                <a:r>
                  <a:rPr lang="en-US" sz="490" baseline="0">
                    <a:gradFill>
                      <a:gsLst>
                        <a:gs pos="37168">
                          <a:srgbClr val="292929"/>
                        </a:gs>
                        <a:gs pos="72000">
                          <a:srgbClr val="292929"/>
                        </a:gs>
                      </a:gsLst>
                      <a:lin ang="5400000" scaled="0"/>
                    </a:gradFill>
                    <a:ea typeface="Segoe UI" pitchFamily="34" charset="0"/>
                    <a:cs typeface="Segoe UI" pitchFamily="34" charset="0"/>
                  </a:rPr>
                  <a:t>210 G:210 B:210</a:t>
                </a:r>
                <a:endParaRPr lang="en-US" sz="490">
                  <a:gradFill>
                    <a:gsLst>
                      <a:gs pos="37168">
                        <a:srgbClr val="292929"/>
                      </a:gs>
                      <a:gs pos="72000">
                        <a:srgbClr val="292929"/>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79639" y="256928"/>
              <a:ext cx="860293" cy="329645"/>
            </a:xfrm>
            <a:prstGeom prst="rect">
              <a:avLst/>
            </a:prstGeom>
            <a:noFill/>
          </p:spPr>
          <p:txBody>
            <a:bodyPr wrap="none" lIns="0" tIns="91440" rIns="182880" bIns="91440" rtlCol="0">
              <a:spAutoFit/>
            </a:bodyPr>
            <a:lstStyle/>
            <a:p>
              <a:pPr marL="0" algn="l" defTabSz="914192" rtl="0" eaLnBrk="1" latinLnBrk="0" hangingPunct="1">
                <a:lnSpc>
                  <a:spcPct val="90000"/>
                </a:lnSpc>
                <a:spcAft>
                  <a:spcPts val="588"/>
                </a:spcAft>
              </a:pPr>
              <a:r>
                <a:rPr lang="en-US" sz="980" kern="1200">
                  <a:gradFill>
                    <a:gsLst>
                      <a:gs pos="82301">
                        <a:srgbClr val="292929"/>
                      </a:gs>
                      <a:gs pos="62000">
                        <a:srgbClr val="292929"/>
                      </a:gs>
                    </a:gsLst>
                    <a:lin ang="5400000" scaled="0"/>
                  </a:gradFill>
                  <a:latin typeface="+mn-lt"/>
                  <a:ea typeface="+mn-ea"/>
                  <a:cs typeface="+mn-cs"/>
                </a:rPr>
                <a:t>Main colors</a:t>
              </a:r>
            </a:p>
          </p:txBody>
        </p:sp>
        <p:sp>
          <p:nvSpPr>
            <p:cNvPr id="32" name="TextBox 31"/>
            <p:cNvSpPr txBox="1"/>
            <p:nvPr userDrawn="1"/>
          </p:nvSpPr>
          <p:spPr>
            <a:xfrm rot="5400000">
              <a:off x="11746692" y="4228746"/>
              <a:ext cx="2647253" cy="326834"/>
            </a:xfrm>
            <a:prstGeom prst="rect">
              <a:avLst/>
            </a:prstGeom>
            <a:noFill/>
          </p:spPr>
          <p:txBody>
            <a:bodyPr wrap="none" lIns="0" tIns="91440" rIns="182880" bIns="91440" rtlCol="0">
              <a:spAutoFit/>
            </a:bodyPr>
            <a:lstStyle/>
            <a:p>
              <a:pPr marL="0" algn="l" defTabSz="914192" rtl="0" eaLnBrk="1" latinLnBrk="0" hangingPunct="1">
                <a:lnSpc>
                  <a:spcPct val="90000"/>
                </a:lnSpc>
                <a:spcAft>
                  <a:spcPts val="588"/>
                </a:spcAft>
              </a:pPr>
              <a:r>
                <a:rPr lang="en-US" sz="980" kern="1200">
                  <a:gradFill>
                    <a:gsLst>
                      <a:gs pos="82301">
                        <a:srgbClr val="292929"/>
                      </a:gs>
                      <a:gs pos="62000">
                        <a:srgbClr val="292929"/>
                      </a:gs>
                    </a:gsLst>
                    <a:lin ang="5400000" scaled="0"/>
                  </a:gradFill>
                  <a:latin typeface="+mn-lt"/>
                  <a:ea typeface="+mn-ea"/>
                  <a:cs typeface="+mn-cs"/>
                </a:rPr>
                <a:t>Secondary colors (use only when necessary)</a:t>
              </a:r>
            </a:p>
          </p:txBody>
        </p:sp>
        <p:sp>
          <p:nvSpPr>
            <p:cNvPr id="22" name="Rectangle 21"/>
            <p:cNvSpPr/>
            <p:nvPr userDrawn="1"/>
          </p:nvSpPr>
          <p:spPr bwMode="auto">
            <a:xfrm rot="5400000">
              <a:off x="12328888" y="5187119"/>
              <a:ext cx="869930" cy="289766"/>
            </a:xfrm>
            <a:prstGeom prst="rect">
              <a:avLst/>
            </a:prstGeom>
            <a:solidFill>
              <a:srgbClr val="A8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927"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Dark Red</a:t>
              </a:r>
            </a:p>
            <a:p>
              <a:pPr algn="l" defTabSz="913927"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168 G:0 B:0</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23" name="Rectangle 22"/>
            <p:cNvSpPr/>
            <p:nvPr userDrawn="1"/>
          </p:nvSpPr>
          <p:spPr bwMode="auto">
            <a:xfrm rot="5400000">
              <a:off x="12328888" y="3353997"/>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927"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Light Blue</a:t>
              </a:r>
            </a:p>
            <a:p>
              <a:pPr algn="l" defTabSz="913927"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R:16</a:t>
              </a:r>
              <a:r>
                <a:rPr lang="en-US" sz="490" baseline="0">
                  <a:gradFill>
                    <a:gsLst>
                      <a:gs pos="2092">
                        <a:srgbClr val="F8F8F8"/>
                      </a:gs>
                      <a:gs pos="10042">
                        <a:srgbClr val="F8F8F8"/>
                      </a:gs>
                    </a:gsLst>
                    <a:lin ang="5400000" scaled="0"/>
                  </a:gradFill>
                  <a:ea typeface="Segoe UI" pitchFamily="34" charset="0"/>
                  <a:cs typeface="Segoe UI" pitchFamily="34" charset="0"/>
                </a:rPr>
                <a:t> G:124 B:16</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24" name="Rectangle 23"/>
            <p:cNvSpPr/>
            <p:nvPr userDrawn="1"/>
          </p:nvSpPr>
          <p:spPr bwMode="auto">
            <a:xfrm rot="5400000">
              <a:off x="12328888" y="4272719"/>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927"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3927"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R0 G32 B80</a:t>
              </a:r>
            </a:p>
          </p:txBody>
        </p:sp>
      </p:grpSp>
    </p:spTree>
    <p:extLst>
      <p:ext uri="{BB962C8B-B14F-4D97-AF65-F5344CB8AC3E}">
        <p14:creationId xmlns:p14="http://schemas.microsoft.com/office/powerpoint/2010/main" val="27864773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2" r:id="rId31"/>
  </p:sldLayoutIdLst>
  <p:transition>
    <p:fade/>
  </p:transition>
  <p:txStyles>
    <p:title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089B8BFD-A629-4DE2-8CDE-B8F2E7EDBC0C}"/>
              </a:ext>
            </a:extLst>
          </p:cNvPr>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xmlns="" id="{E69E150B-2209-4469-A3C3-23905E6D5B3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E7D66686-3B04-4712-8EE5-558727C30B0C}"/>
              </a:ext>
            </a:extLst>
          </p:cNvPr>
          <p:cNvSpPr>
            <a:spLocks noGrp="1"/>
          </p:cNvSpPr>
          <p:nvPr>
            <p:ph type="dt" sz="half" idx="2"/>
          </p:nvPr>
        </p:nvSpPr>
        <p:spPr>
          <a:xfrm>
            <a:off x="838201"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6BC8B56-E52E-46F4-8414-E34ECC50A61F}" type="datetimeFigureOut">
              <a:rPr lang="en-US" smtClean="0"/>
              <a:t>12/10/2017</a:t>
            </a:fld>
            <a:endParaRPr lang="en-US"/>
          </a:p>
        </p:txBody>
      </p:sp>
      <p:sp>
        <p:nvSpPr>
          <p:cNvPr id="5" name="Footer Placeholder 4">
            <a:extLst>
              <a:ext uri="{FF2B5EF4-FFF2-40B4-BE49-F238E27FC236}">
                <a16:creationId xmlns:a16="http://schemas.microsoft.com/office/drawing/2014/main" xmlns="" id="{1D74AD1E-E0B3-42B0-A165-18DDF3C7C9CB}"/>
              </a:ext>
            </a:extLst>
          </p:cNvPr>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xmlns="" id="{47655665-CEE7-4717-A1EB-1B25CACCF8EC}"/>
              </a:ext>
            </a:extLst>
          </p:cNvPr>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1190E37-47E1-4AAE-BCA3-FB57B0C3118D}" type="slidenum">
              <a:rPr lang="en-US" smtClean="0"/>
              <a:t>‹#›</a:t>
            </a:fld>
            <a:endParaRPr lang="en-US"/>
          </a:p>
        </p:txBody>
      </p:sp>
    </p:spTree>
    <p:extLst>
      <p:ext uri="{BB962C8B-B14F-4D97-AF65-F5344CB8AC3E}">
        <p14:creationId xmlns:p14="http://schemas.microsoft.com/office/powerpoint/2010/main" val="1309920937"/>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 id="2147483707" r:id="rId12"/>
    <p:sldLayoutId id="2147483708" r:id="rId13"/>
    <p:sldLayoutId id="2147483709" r:id="rId14"/>
  </p:sldLayoutIdLst>
  <p:txStyles>
    <p:titleStyle>
      <a:lvl1pPr algn="l" defTabSz="914225"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56" indent="-228556" algn="l" defTabSz="914225"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668" indent="-228556" algn="l" defTabSz="914225"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781" indent="-228556" algn="l" defTabSz="914225"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893"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05"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118"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230"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41"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453"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225" rtl="0" eaLnBrk="1" latinLnBrk="0" hangingPunct="1">
        <a:defRPr sz="1800" kern="1200">
          <a:solidFill>
            <a:schemeClr val="tx1"/>
          </a:solidFill>
          <a:latin typeface="+mn-lt"/>
          <a:ea typeface="+mn-ea"/>
          <a:cs typeface="+mn-cs"/>
        </a:defRPr>
      </a:lvl1pPr>
      <a:lvl2pPr marL="457112" algn="l" defTabSz="914225" rtl="0" eaLnBrk="1" latinLnBrk="0" hangingPunct="1">
        <a:defRPr sz="1800" kern="1200">
          <a:solidFill>
            <a:schemeClr val="tx1"/>
          </a:solidFill>
          <a:latin typeface="+mn-lt"/>
          <a:ea typeface="+mn-ea"/>
          <a:cs typeface="+mn-cs"/>
        </a:defRPr>
      </a:lvl2pPr>
      <a:lvl3pPr marL="914225" algn="l" defTabSz="914225" rtl="0" eaLnBrk="1" latinLnBrk="0" hangingPunct="1">
        <a:defRPr sz="1800" kern="1200">
          <a:solidFill>
            <a:schemeClr val="tx1"/>
          </a:solidFill>
          <a:latin typeface="+mn-lt"/>
          <a:ea typeface="+mn-ea"/>
          <a:cs typeface="+mn-cs"/>
        </a:defRPr>
      </a:lvl3pPr>
      <a:lvl4pPr marL="1371337" algn="l" defTabSz="914225" rtl="0" eaLnBrk="1" latinLnBrk="0" hangingPunct="1">
        <a:defRPr sz="1800" kern="1200">
          <a:solidFill>
            <a:schemeClr val="tx1"/>
          </a:solidFill>
          <a:latin typeface="+mn-lt"/>
          <a:ea typeface="+mn-ea"/>
          <a:cs typeface="+mn-cs"/>
        </a:defRPr>
      </a:lvl4pPr>
      <a:lvl5pPr marL="1828449" algn="l" defTabSz="914225" rtl="0" eaLnBrk="1" latinLnBrk="0" hangingPunct="1">
        <a:defRPr sz="1800" kern="1200">
          <a:solidFill>
            <a:schemeClr val="tx1"/>
          </a:solidFill>
          <a:latin typeface="+mn-lt"/>
          <a:ea typeface="+mn-ea"/>
          <a:cs typeface="+mn-cs"/>
        </a:defRPr>
      </a:lvl5pPr>
      <a:lvl6pPr marL="2285561" algn="l" defTabSz="914225" rtl="0" eaLnBrk="1" latinLnBrk="0" hangingPunct="1">
        <a:defRPr sz="1800" kern="1200">
          <a:solidFill>
            <a:schemeClr val="tx1"/>
          </a:solidFill>
          <a:latin typeface="+mn-lt"/>
          <a:ea typeface="+mn-ea"/>
          <a:cs typeface="+mn-cs"/>
        </a:defRPr>
      </a:lvl6pPr>
      <a:lvl7pPr marL="2742674" algn="l" defTabSz="914225" rtl="0" eaLnBrk="1" latinLnBrk="0" hangingPunct="1">
        <a:defRPr sz="1800" kern="1200">
          <a:solidFill>
            <a:schemeClr val="tx1"/>
          </a:solidFill>
          <a:latin typeface="+mn-lt"/>
          <a:ea typeface="+mn-ea"/>
          <a:cs typeface="+mn-cs"/>
        </a:defRPr>
      </a:lvl7pPr>
      <a:lvl8pPr marL="3199785" algn="l" defTabSz="914225" rtl="0" eaLnBrk="1" latinLnBrk="0" hangingPunct="1">
        <a:defRPr sz="1800" kern="1200">
          <a:solidFill>
            <a:schemeClr val="tx1"/>
          </a:solidFill>
          <a:latin typeface="+mn-lt"/>
          <a:ea typeface="+mn-ea"/>
          <a:cs typeface="+mn-cs"/>
        </a:defRPr>
      </a:lvl8pPr>
      <a:lvl9pPr marL="3656897" algn="l" defTabSz="914225"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4"/>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4"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3" name="Group 2"/>
          <p:cNvGrpSpPr/>
          <p:nvPr userDrawn="1"/>
        </p:nvGrpSpPr>
        <p:grpSpPr>
          <a:xfrm>
            <a:off x="12370904" y="-8229"/>
            <a:ext cx="936855" cy="5662635"/>
            <a:chOff x="12618967" y="-8396"/>
            <a:chExt cx="955641" cy="5775363"/>
          </a:xfrm>
        </p:grpSpPr>
        <p:grpSp>
          <p:nvGrpSpPr>
            <p:cNvPr id="26" name="Group 25"/>
            <p:cNvGrpSpPr/>
            <p:nvPr userDrawn="1"/>
          </p:nvGrpSpPr>
          <p:grpSpPr>
            <a:xfrm rot="5400000">
              <a:off x="11584220" y="1040742"/>
              <a:ext cx="2698730" cy="629236"/>
              <a:chOff x="1584344" y="4543426"/>
              <a:chExt cx="2698730"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576"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Oragen</a:t>
                </a:r>
              </a:p>
              <a:p>
                <a:pPr marL="0" marR="0" lvl="0" indent="0" algn="l" defTabSz="913576"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rPr>
                  <a:t>R:216 G:59 B:1</a:t>
                </a: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576"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Blue</a:t>
                </a:r>
              </a:p>
              <a:p>
                <a:pPr marL="0" marR="0" lvl="0" indent="0" algn="l" defTabSz="913576"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a:ln>
                      <a:noFill/>
                    </a:ln>
                    <a:gradFill>
                      <a:gsLst>
                        <a:gs pos="2092">
                          <a:srgbClr val="F8F8F8"/>
                        </a:gs>
                        <a:gs pos="10042">
                          <a:srgbClr val="F8F8F8"/>
                        </a:gs>
                      </a:gsLst>
                      <a:lin ang="5400000" scaled="0"/>
                    </a:gradFill>
                    <a:effectLst/>
                    <a:uLnTx/>
                    <a:uFillTx/>
                    <a:latin typeface="+mn-lt"/>
                    <a:ea typeface="Segoe UI" pitchFamily="34" charset="0"/>
                    <a:cs typeface="Segoe UI" pitchFamily="34" charset="0"/>
                  </a:rPr>
                  <a:t>R:0 G:120 B:215</a:t>
                </a:r>
              </a:p>
            </p:txBody>
          </p:sp>
          <p:sp>
            <p:nvSpPr>
              <p:cNvPr id="42" name="Rectangle 41"/>
              <p:cNvSpPr/>
              <p:nvPr userDrawn="1"/>
            </p:nvSpPr>
            <p:spPr bwMode="auto">
              <a:xfrm>
                <a:off x="3413144"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576"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Dark Gray</a:t>
                </a:r>
              </a:p>
              <a:p>
                <a:pPr marL="0" marR="0" lvl="0" indent="0" algn="l" defTabSz="913576"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a:ln>
                      <a:noFill/>
                    </a:ln>
                    <a:gradFill>
                      <a:gsLst>
                        <a:gs pos="2092">
                          <a:srgbClr val="F8F8F8"/>
                        </a:gs>
                        <a:gs pos="10042">
                          <a:srgbClr val="F8F8F8"/>
                        </a:gs>
                      </a:gsLst>
                      <a:lin ang="5400000" scaled="0"/>
                    </a:gradFill>
                    <a:effectLst/>
                    <a:uLnTx/>
                    <a:uFillTx/>
                    <a:latin typeface="+mn-lt"/>
                    <a:ea typeface="Segoe UI" pitchFamily="34" charset="0"/>
                    <a:cs typeface="Segoe UI" pitchFamily="34" charset="0"/>
                  </a:rPr>
                  <a:t>R:80 G:80 B:80</a:t>
                </a: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576"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a:ln>
                      <a:noFill/>
                    </a:ln>
                    <a:gradFill>
                      <a:gsLst>
                        <a:gs pos="37168">
                          <a:srgbClr val="292929"/>
                        </a:gs>
                        <a:gs pos="72000">
                          <a:srgbClr val="292929"/>
                        </a:gs>
                      </a:gsLst>
                      <a:lin ang="5400000" scaled="0"/>
                    </a:gradFill>
                    <a:effectLst/>
                    <a:uLnTx/>
                    <a:uFillTx/>
                    <a:latin typeface="+mn-lt"/>
                    <a:ea typeface="Segoe UI" pitchFamily="34" charset="0"/>
                    <a:cs typeface="Segoe UI" pitchFamily="34" charset="0"/>
                  </a:rPr>
                  <a:t>Yellow</a:t>
                </a:r>
              </a:p>
              <a:p>
                <a:pPr marL="0" marR="0" lvl="0" indent="0" algn="l" defTabSz="913576"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a:ln>
                      <a:noFill/>
                    </a:ln>
                    <a:gradFill>
                      <a:gsLst>
                        <a:gs pos="37168">
                          <a:srgbClr val="292929"/>
                        </a:gs>
                        <a:gs pos="72000">
                          <a:srgbClr val="292929"/>
                        </a:gs>
                      </a:gsLst>
                      <a:lin ang="5400000" scaled="0"/>
                    </a:gradFill>
                    <a:effectLst/>
                    <a:uLnTx/>
                    <a:uFillTx/>
                    <a:latin typeface="+mn-lt"/>
                    <a:ea typeface="Segoe UI" pitchFamily="34" charset="0"/>
                    <a:cs typeface="Segoe UI" pitchFamily="34" charset="0"/>
                  </a:rPr>
                  <a:t>R:255 G:185 B:0</a:t>
                </a: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576"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a:ln>
                      <a:noFill/>
                    </a:ln>
                    <a:gradFill>
                      <a:gsLst>
                        <a:gs pos="37168">
                          <a:srgbClr val="292929"/>
                        </a:gs>
                        <a:gs pos="72000">
                          <a:srgbClr val="292929"/>
                        </a:gs>
                      </a:gsLst>
                      <a:lin ang="5400000" scaled="0"/>
                    </a:gradFill>
                    <a:effectLst/>
                    <a:uLnTx/>
                    <a:uFillTx/>
                    <a:latin typeface="+mn-lt"/>
                    <a:ea typeface="Segoe UI" pitchFamily="34" charset="0"/>
                    <a:cs typeface="Segoe UI" pitchFamily="34" charset="0"/>
                  </a:rPr>
                  <a:t>Light Orange</a:t>
                </a:r>
              </a:p>
              <a:p>
                <a:pPr marL="0" marR="0" lvl="0" indent="0" algn="l" defTabSz="913576"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a:ln>
                      <a:noFill/>
                    </a:ln>
                    <a:gradFill>
                      <a:gsLst>
                        <a:gs pos="37168">
                          <a:srgbClr val="292929"/>
                        </a:gs>
                        <a:gs pos="72000">
                          <a:srgbClr val="292929"/>
                        </a:gs>
                      </a:gsLst>
                      <a:lin ang="5400000" scaled="0"/>
                    </a:gradFill>
                    <a:effectLst/>
                    <a:uLnTx/>
                    <a:uFillTx/>
                    <a:latin typeface="+mn-lt"/>
                    <a:ea typeface="Segoe UI" pitchFamily="34" charset="0"/>
                    <a:cs typeface="Segoe UI" pitchFamily="34" charset="0"/>
                  </a:rPr>
                  <a:t>R:255 G:140 B:0</a:t>
                </a: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576"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a:ln>
                      <a:noFill/>
                    </a:ln>
                    <a:gradFill>
                      <a:gsLst>
                        <a:gs pos="37168">
                          <a:srgbClr val="292929"/>
                        </a:gs>
                        <a:gs pos="72000">
                          <a:srgbClr val="292929"/>
                        </a:gs>
                      </a:gsLst>
                      <a:lin ang="5400000" scaled="0"/>
                    </a:gradFill>
                    <a:effectLst/>
                    <a:uLnTx/>
                    <a:uFillTx/>
                    <a:latin typeface="+mn-lt"/>
                    <a:ea typeface="Segoe UI" pitchFamily="34" charset="0"/>
                    <a:cs typeface="Segoe UI" pitchFamily="34" charset="0"/>
                  </a:rPr>
                  <a:t>Light Gray</a:t>
                </a:r>
              </a:p>
              <a:p>
                <a:pPr marL="0" marR="0" lvl="0" indent="0" algn="l" defTabSz="913576"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a:ln>
                      <a:noFill/>
                    </a:ln>
                    <a:gradFill>
                      <a:gsLst>
                        <a:gs pos="37168">
                          <a:srgbClr val="292929"/>
                        </a:gs>
                        <a:gs pos="72000">
                          <a:srgbClr val="292929"/>
                        </a:gs>
                      </a:gsLst>
                      <a:lin ang="5400000" scaled="0"/>
                    </a:gradFill>
                    <a:effectLst/>
                    <a:uLnTx/>
                    <a:uFillTx/>
                    <a:ea typeface="Segoe UI" pitchFamily="34" charset="0"/>
                    <a:cs typeface="Segoe UI" pitchFamily="34" charset="0"/>
                  </a:rPr>
                  <a:t>R:210 G:210 B:210</a:t>
                </a:r>
              </a:p>
            </p:txBody>
          </p:sp>
        </p:grpSp>
        <p:sp>
          <p:nvSpPr>
            <p:cNvPr id="28" name="TextBox 27"/>
            <p:cNvSpPr txBox="1"/>
            <p:nvPr userDrawn="1"/>
          </p:nvSpPr>
          <p:spPr>
            <a:xfrm rot="5400000">
              <a:off x="12979639" y="256928"/>
              <a:ext cx="860293" cy="329645"/>
            </a:xfrm>
            <a:prstGeom prst="rect">
              <a:avLst/>
            </a:prstGeom>
            <a:noFill/>
          </p:spPr>
          <p:txBody>
            <a:bodyPr wrap="none" lIns="0" tIns="91440" rIns="182880" bIns="91440" rtlCol="0">
              <a:spAutoFit/>
            </a:bodyPr>
            <a:lstStyle/>
            <a:p>
              <a:pPr marL="0" marR="0" lvl="0" indent="0" algn="l" defTabSz="913841" rtl="0" eaLnBrk="1" fontAlgn="auto" latinLnBrk="0" hangingPunct="1">
                <a:lnSpc>
                  <a:spcPct val="90000"/>
                </a:lnSpc>
                <a:spcBef>
                  <a:spcPts val="0"/>
                </a:spcBef>
                <a:spcAft>
                  <a:spcPts val="588"/>
                </a:spcAft>
                <a:buClrTx/>
                <a:buSzTx/>
                <a:buFontTx/>
                <a:buNone/>
                <a:tabLst/>
                <a:defRPr/>
              </a:pPr>
              <a:r>
                <a:rPr kumimoji="0" lang="en-US" sz="980" b="0" i="0" u="none" strike="noStrike" kern="1200" cap="none" spc="0" normalizeH="0" baseline="0" noProof="0">
                  <a:ln>
                    <a:noFill/>
                  </a:ln>
                  <a:gradFill>
                    <a:gsLst>
                      <a:gs pos="82301">
                        <a:srgbClr val="292929"/>
                      </a:gs>
                      <a:gs pos="62000">
                        <a:srgbClr val="292929"/>
                      </a:gs>
                    </a:gsLst>
                    <a:lin ang="5400000" scaled="0"/>
                  </a:gradFill>
                  <a:effectLst/>
                  <a:uLnTx/>
                  <a:uFillTx/>
                  <a:latin typeface="+mn-lt"/>
                  <a:ea typeface="+mn-ea"/>
                  <a:cs typeface="+mn-cs"/>
                </a:rPr>
                <a:t>Main colors</a:t>
              </a:r>
            </a:p>
          </p:txBody>
        </p:sp>
        <p:sp>
          <p:nvSpPr>
            <p:cNvPr id="32" name="TextBox 31"/>
            <p:cNvSpPr txBox="1"/>
            <p:nvPr userDrawn="1"/>
          </p:nvSpPr>
          <p:spPr>
            <a:xfrm rot="5400000">
              <a:off x="11746694" y="4228746"/>
              <a:ext cx="2647253" cy="326834"/>
            </a:xfrm>
            <a:prstGeom prst="rect">
              <a:avLst/>
            </a:prstGeom>
            <a:noFill/>
          </p:spPr>
          <p:txBody>
            <a:bodyPr wrap="none" lIns="0" tIns="91440" rIns="182880" bIns="91440" rtlCol="0">
              <a:spAutoFit/>
            </a:bodyPr>
            <a:lstStyle/>
            <a:p>
              <a:pPr marL="0" marR="0" lvl="0" indent="0" algn="l" defTabSz="913841" rtl="0" eaLnBrk="1" fontAlgn="auto" latinLnBrk="0" hangingPunct="1">
                <a:lnSpc>
                  <a:spcPct val="90000"/>
                </a:lnSpc>
                <a:spcBef>
                  <a:spcPts val="0"/>
                </a:spcBef>
                <a:spcAft>
                  <a:spcPts val="588"/>
                </a:spcAft>
                <a:buClrTx/>
                <a:buSzTx/>
                <a:buFontTx/>
                <a:buNone/>
                <a:tabLst/>
                <a:defRPr/>
              </a:pPr>
              <a:r>
                <a:rPr kumimoji="0" lang="en-US" sz="980" b="0" i="0" u="none" strike="noStrike" kern="1200" cap="none" spc="0" normalizeH="0" baseline="0" noProof="0">
                  <a:ln>
                    <a:noFill/>
                  </a:ln>
                  <a:gradFill>
                    <a:gsLst>
                      <a:gs pos="82301">
                        <a:srgbClr val="292929"/>
                      </a:gs>
                      <a:gs pos="62000">
                        <a:srgbClr val="292929"/>
                      </a:gs>
                    </a:gsLst>
                    <a:lin ang="5400000" scaled="0"/>
                  </a:gradFill>
                  <a:effectLst/>
                  <a:uLnTx/>
                  <a:uFillTx/>
                  <a:latin typeface="+mn-lt"/>
                  <a:ea typeface="+mn-ea"/>
                  <a:cs typeface="+mn-cs"/>
                </a:rPr>
                <a:t>Secondary colors (use only when necessary)</a:t>
              </a:r>
            </a:p>
          </p:txBody>
        </p:sp>
        <p:sp>
          <p:nvSpPr>
            <p:cNvPr id="22" name="Rectangle 21"/>
            <p:cNvSpPr/>
            <p:nvPr userDrawn="1"/>
          </p:nvSpPr>
          <p:spPr bwMode="auto">
            <a:xfrm rot="5400000">
              <a:off x="12328888" y="5187119"/>
              <a:ext cx="869930" cy="289766"/>
            </a:xfrm>
            <a:prstGeom prst="rect">
              <a:avLst/>
            </a:prstGeom>
            <a:solidFill>
              <a:srgbClr val="A8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576"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Dark Red</a:t>
              </a:r>
            </a:p>
            <a:p>
              <a:pPr marL="0" marR="0" lvl="0" indent="0" algn="l" defTabSz="913576"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a:ln>
                    <a:noFill/>
                  </a:ln>
                  <a:gradFill>
                    <a:gsLst>
                      <a:gs pos="2092">
                        <a:srgbClr val="F8F8F8"/>
                      </a:gs>
                      <a:gs pos="10042">
                        <a:srgbClr val="F8F8F8"/>
                      </a:gs>
                    </a:gsLst>
                    <a:lin ang="5400000" scaled="0"/>
                  </a:gradFill>
                  <a:effectLst/>
                  <a:uLnTx/>
                  <a:uFillTx/>
                  <a:ea typeface="Segoe UI" pitchFamily="34" charset="0"/>
                  <a:cs typeface="Segoe UI" pitchFamily="34" charset="0"/>
                </a:rPr>
                <a:t>R:168 G:0 B:0</a:t>
              </a:r>
            </a:p>
          </p:txBody>
        </p:sp>
        <p:sp>
          <p:nvSpPr>
            <p:cNvPr id="23" name="Rectangle 22"/>
            <p:cNvSpPr/>
            <p:nvPr userDrawn="1"/>
          </p:nvSpPr>
          <p:spPr bwMode="auto">
            <a:xfrm rot="5400000">
              <a:off x="12328888" y="3353997"/>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576"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Light Blue</a:t>
              </a:r>
            </a:p>
            <a:p>
              <a:pPr marL="0" marR="0" lvl="0" indent="0" algn="l" defTabSz="913576"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a:ln>
                    <a:noFill/>
                  </a:ln>
                  <a:gradFill>
                    <a:gsLst>
                      <a:gs pos="2092">
                        <a:srgbClr val="F8F8F8"/>
                      </a:gs>
                      <a:gs pos="10042">
                        <a:srgbClr val="F8F8F8"/>
                      </a:gs>
                    </a:gsLst>
                    <a:lin ang="5400000" scaled="0"/>
                  </a:gradFill>
                  <a:effectLst/>
                  <a:uLnTx/>
                  <a:uFillTx/>
                  <a:ea typeface="Segoe UI" pitchFamily="34" charset="0"/>
                  <a:cs typeface="Segoe UI" pitchFamily="34" charset="0"/>
                </a:rPr>
                <a:t>R:16 G:124 B:16</a:t>
              </a:r>
            </a:p>
          </p:txBody>
        </p:sp>
        <p:sp>
          <p:nvSpPr>
            <p:cNvPr id="24" name="Rectangle 23"/>
            <p:cNvSpPr/>
            <p:nvPr userDrawn="1"/>
          </p:nvSpPr>
          <p:spPr bwMode="auto">
            <a:xfrm rot="5400000">
              <a:off x="12328888" y="4272719"/>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576"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Dark Blue</a:t>
              </a:r>
            </a:p>
            <a:p>
              <a:pPr marL="0" marR="0" lvl="0" indent="0" algn="l" defTabSz="913576"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a:ln>
                    <a:noFill/>
                  </a:ln>
                  <a:gradFill>
                    <a:gsLst>
                      <a:gs pos="2092">
                        <a:srgbClr val="F8F8F8"/>
                      </a:gs>
                      <a:gs pos="10042">
                        <a:srgbClr val="F8F8F8"/>
                      </a:gs>
                    </a:gsLst>
                    <a:lin ang="5400000" scaled="0"/>
                  </a:gradFill>
                  <a:effectLst/>
                  <a:uLnTx/>
                  <a:uFillTx/>
                  <a:ea typeface="Segoe UI" pitchFamily="34" charset="0"/>
                  <a:cs typeface="Segoe UI" pitchFamily="34" charset="0"/>
                </a:rPr>
                <a:t>R0 G32 B80</a:t>
              </a:r>
            </a:p>
          </p:txBody>
        </p:sp>
      </p:grpSp>
    </p:spTree>
    <p:extLst>
      <p:ext uri="{BB962C8B-B14F-4D97-AF65-F5344CB8AC3E}">
        <p14:creationId xmlns:p14="http://schemas.microsoft.com/office/powerpoint/2010/main" val="1003236909"/>
      </p:ext>
    </p:extLst>
  </p:cSld>
  <p:clrMap bg1="lt1" tx1="dk1" bg2="lt2" tx2="dk2" accent1="accent1" accent2="accent2" accent3="accent3" accent4="accent4" accent5="accent5" accent6="accent6" hlink="hlink" folHlink="folHlink"/>
  <p:sldLayoutIdLst>
    <p:sldLayoutId id="2147483711" r:id="rId1"/>
    <p:sldLayoutId id="2147483712" r:id="rId2"/>
    <p:sldLayoutId id="2147483713" r:id="rId3"/>
    <p:sldLayoutId id="2147483714" r:id="rId4"/>
    <p:sldLayoutId id="2147483715" r:id="rId5"/>
    <p:sldLayoutId id="2147483716" r:id="rId6"/>
    <p:sldLayoutId id="2147483717" r:id="rId7"/>
    <p:sldLayoutId id="2147483718" r:id="rId8"/>
    <p:sldLayoutId id="2147483719" r:id="rId9"/>
    <p:sldLayoutId id="2147483720" r:id="rId10"/>
    <p:sldLayoutId id="2147483721" r:id="rId11"/>
    <p:sldLayoutId id="2147483722" r:id="rId12"/>
    <p:sldLayoutId id="2147483723" r:id="rId13"/>
    <p:sldLayoutId id="2147483724" r:id="rId14"/>
    <p:sldLayoutId id="2147483725" r:id="rId15"/>
    <p:sldLayoutId id="2147483726" r:id="rId16"/>
    <p:sldLayoutId id="2147483727" r:id="rId17"/>
    <p:sldLayoutId id="2147483728" r:id="rId18"/>
    <p:sldLayoutId id="2147483729" r:id="rId19"/>
    <p:sldLayoutId id="2147483730" r:id="rId20"/>
    <p:sldLayoutId id="2147483731" r:id="rId21"/>
    <p:sldLayoutId id="2147483732" r:id="rId22"/>
    <p:sldLayoutId id="2147483733" r:id="rId23"/>
  </p:sldLayoutIdLst>
  <p:transition>
    <p:fade/>
  </p:transition>
  <p:txStyles>
    <p:titleStyle>
      <a:lvl1pPr algn="l" defTabSz="913841" rtl="0" eaLnBrk="1" latinLnBrk="0" hangingPunct="1">
        <a:lnSpc>
          <a:spcPct val="90000"/>
        </a:lnSpc>
        <a:spcBef>
          <a:spcPct val="0"/>
        </a:spcBef>
        <a:buNone/>
        <a:defRPr lang="en-US" sz="4702"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5951" marR="0" indent="-335951" algn="l" defTabSz="913841" rtl="0" eaLnBrk="1" fontAlgn="auto" latinLnBrk="0" hangingPunct="1">
        <a:lnSpc>
          <a:spcPct val="90000"/>
        </a:lnSpc>
        <a:spcBef>
          <a:spcPct val="20000"/>
        </a:spcBef>
        <a:spcAft>
          <a:spcPts val="0"/>
        </a:spcAft>
        <a:buClrTx/>
        <a:buSzPct val="90000"/>
        <a:buFont typeface="Arial" pitchFamily="34" charset="0"/>
        <a:buChar char="•"/>
        <a:tabLst/>
        <a:defRPr sz="3918" kern="1200" spc="0" baseline="0">
          <a:gradFill>
            <a:gsLst>
              <a:gs pos="1250">
                <a:schemeClr val="tx1"/>
              </a:gs>
              <a:gs pos="100000">
                <a:schemeClr val="tx1"/>
              </a:gs>
            </a:gsLst>
            <a:lin ang="5400000" scaled="0"/>
          </a:gradFill>
          <a:latin typeface="+mj-lt"/>
          <a:ea typeface="+mn-ea"/>
          <a:cs typeface="+mn-cs"/>
        </a:defRPr>
      </a:lvl1pPr>
      <a:lvl2pPr marL="572361" marR="0" indent="-236408" algn="l" defTabSz="913841"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3885" marR="0" indent="-223968" algn="l" defTabSz="913841"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7853" marR="0" indent="-223968" algn="l" defTabSz="913841"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1821" marR="0" indent="-223968" algn="l" defTabSz="913841"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3061" indent="-228460" algn="l" defTabSz="913841"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69982" indent="-228460" algn="l" defTabSz="913841"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6902" indent="-228460" algn="l" defTabSz="913841"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3823" indent="-228460" algn="l" defTabSz="913841"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3841" rtl="0" eaLnBrk="1" latinLnBrk="0" hangingPunct="1">
        <a:defRPr sz="1765" kern="1200">
          <a:solidFill>
            <a:schemeClr val="tx1"/>
          </a:solidFill>
          <a:latin typeface="+mn-lt"/>
          <a:ea typeface="+mn-ea"/>
          <a:cs typeface="+mn-cs"/>
        </a:defRPr>
      </a:lvl1pPr>
      <a:lvl2pPr marL="456919" algn="l" defTabSz="913841" rtl="0" eaLnBrk="1" latinLnBrk="0" hangingPunct="1">
        <a:defRPr sz="1765" kern="1200">
          <a:solidFill>
            <a:schemeClr val="tx1"/>
          </a:solidFill>
          <a:latin typeface="+mn-lt"/>
          <a:ea typeface="+mn-ea"/>
          <a:cs typeface="+mn-cs"/>
        </a:defRPr>
      </a:lvl2pPr>
      <a:lvl3pPr marL="913841" algn="l" defTabSz="913841" rtl="0" eaLnBrk="1" latinLnBrk="0" hangingPunct="1">
        <a:defRPr sz="1765" kern="1200">
          <a:solidFill>
            <a:schemeClr val="tx1"/>
          </a:solidFill>
          <a:latin typeface="+mn-lt"/>
          <a:ea typeface="+mn-ea"/>
          <a:cs typeface="+mn-cs"/>
        </a:defRPr>
      </a:lvl3pPr>
      <a:lvl4pPr marL="1370760" algn="l" defTabSz="913841" rtl="0" eaLnBrk="1" latinLnBrk="0" hangingPunct="1">
        <a:defRPr sz="1765" kern="1200">
          <a:solidFill>
            <a:schemeClr val="tx1"/>
          </a:solidFill>
          <a:latin typeface="+mn-lt"/>
          <a:ea typeface="+mn-ea"/>
          <a:cs typeface="+mn-cs"/>
        </a:defRPr>
      </a:lvl4pPr>
      <a:lvl5pPr marL="1827681" algn="l" defTabSz="913841" rtl="0" eaLnBrk="1" latinLnBrk="0" hangingPunct="1">
        <a:defRPr sz="1765" kern="1200">
          <a:solidFill>
            <a:schemeClr val="tx1"/>
          </a:solidFill>
          <a:latin typeface="+mn-lt"/>
          <a:ea typeface="+mn-ea"/>
          <a:cs typeface="+mn-cs"/>
        </a:defRPr>
      </a:lvl5pPr>
      <a:lvl6pPr marL="2284601" algn="l" defTabSz="913841" rtl="0" eaLnBrk="1" latinLnBrk="0" hangingPunct="1">
        <a:defRPr sz="1765" kern="1200">
          <a:solidFill>
            <a:schemeClr val="tx1"/>
          </a:solidFill>
          <a:latin typeface="+mn-lt"/>
          <a:ea typeface="+mn-ea"/>
          <a:cs typeface="+mn-cs"/>
        </a:defRPr>
      </a:lvl6pPr>
      <a:lvl7pPr marL="2741522" algn="l" defTabSz="913841" rtl="0" eaLnBrk="1" latinLnBrk="0" hangingPunct="1">
        <a:defRPr sz="1765" kern="1200">
          <a:solidFill>
            <a:schemeClr val="tx1"/>
          </a:solidFill>
          <a:latin typeface="+mn-lt"/>
          <a:ea typeface="+mn-ea"/>
          <a:cs typeface="+mn-cs"/>
        </a:defRPr>
      </a:lvl7pPr>
      <a:lvl8pPr marL="3198440" algn="l" defTabSz="913841" rtl="0" eaLnBrk="1" latinLnBrk="0" hangingPunct="1">
        <a:defRPr sz="1765" kern="1200">
          <a:solidFill>
            <a:schemeClr val="tx1"/>
          </a:solidFill>
          <a:latin typeface="+mn-lt"/>
          <a:ea typeface="+mn-ea"/>
          <a:cs typeface="+mn-cs"/>
        </a:defRPr>
      </a:lvl8pPr>
      <a:lvl9pPr marL="3655363" algn="l" defTabSz="913841"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3"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13" cstate="print">
            <a:extLst>
              <a:ext uri="{28A0092B-C50C-407E-A947-70E740481C1C}">
                <a14:useLocalDpi xmlns:a14="http://schemas.microsoft.com/office/drawing/2010/main"/>
              </a:ext>
            </a:extLst>
          </a:blip>
          <a:stretch>
            <a:fillRect/>
          </a:stretch>
        </p:blipFill>
        <p:spPr>
          <a:xfrm rot="5400000">
            <a:off x="9208748" y="2991035"/>
            <a:ext cx="6858623" cy="876557"/>
          </a:xfrm>
          <a:prstGeom prst="rect">
            <a:avLst/>
          </a:prstGeom>
        </p:spPr>
      </p:pic>
    </p:spTree>
    <p:extLst>
      <p:ext uri="{BB962C8B-B14F-4D97-AF65-F5344CB8AC3E}">
        <p14:creationId xmlns:p14="http://schemas.microsoft.com/office/powerpoint/2010/main" val="726283201"/>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Lst>
  <p:transition>
    <p:fade/>
  </p:transition>
  <p:txStyles>
    <p:titleStyle>
      <a:lvl1pPr algn="l" defTabSz="914016" rtl="0" eaLnBrk="1" latinLnBrk="0" hangingPunct="1">
        <a:lnSpc>
          <a:spcPct val="90000"/>
        </a:lnSpc>
        <a:spcBef>
          <a:spcPct val="0"/>
        </a:spcBef>
        <a:buNone/>
        <a:defRPr lang="en-US" sz="470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15" marR="0" indent="-336015" algn="l" defTabSz="914016" rtl="0" eaLnBrk="1" fontAlgn="auto" latinLnBrk="0" hangingPunct="1">
        <a:lnSpc>
          <a:spcPct val="90000"/>
        </a:lnSpc>
        <a:spcBef>
          <a:spcPct val="20000"/>
        </a:spcBef>
        <a:spcAft>
          <a:spcPts val="0"/>
        </a:spcAft>
        <a:buClrTx/>
        <a:buSzPct val="90000"/>
        <a:buFont typeface="Arial" pitchFamily="34" charset="0"/>
        <a:buChar char="•"/>
        <a:tabLst/>
        <a:defRPr sz="3919" kern="1200" spc="0" baseline="0">
          <a:gradFill>
            <a:gsLst>
              <a:gs pos="1250">
                <a:schemeClr val="tx1"/>
              </a:gs>
              <a:gs pos="100000">
                <a:schemeClr val="tx1"/>
              </a:gs>
            </a:gsLst>
            <a:lin ang="5400000" scaled="0"/>
          </a:gradFill>
          <a:latin typeface="+mj-lt"/>
          <a:ea typeface="+mn-ea"/>
          <a:cs typeface="+mn-cs"/>
        </a:defRPr>
      </a:lvl1pPr>
      <a:lvl2pPr marL="572471" marR="0" indent="-236454" algn="l" defTabSz="914016"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036"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047"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058"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3543"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0552"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7561"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569"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016" rtl="0" eaLnBrk="1" latinLnBrk="0" hangingPunct="1">
        <a:defRPr sz="1765" kern="1200">
          <a:solidFill>
            <a:schemeClr val="tx1"/>
          </a:solidFill>
          <a:latin typeface="+mn-lt"/>
          <a:ea typeface="+mn-ea"/>
          <a:cs typeface="+mn-cs"/>
        </a:defRPr>
      </a:lvl1pPr>
      <a:lvl2pPr marL="457007" algn="l" defTabSz="914016" rtl="0" eaLnBrk="1" latinLnBrk="0" hangingPunct="1">
        <a:defRPr sz="1765" kern="1200">
          <a:solidFill>
            <a:schemeClr val="tx1"/>
          </a:solidFill>
          <a:latin typeface="+mn-lt"/>
          <a:ea typeface="+mn-ea"/>
          <a:cs typeface="+mn-cs"/>
        </a:defRPr>
      </a:lvl2pPr>
      <a:lvl3pPr marL="914016" algn="l" defTabSz="914016" rtl="0" eaLnBrk="1" latinLnBrk="0" hangingPunct="1">
        <a:defRPr sz="1765" kern="1200">
          <a:solidFill>
            <a:schemeClr val="tx1"/>
          </a:solidFill>
          <a:latin typeface="+mn-lt"/>
          <a:ea typeface="+mn-ea"/>
          <a:cs typeface="+mn-cs"/>
        </a:defRPr>
      </a:lvl3pPr>
      <a:lvl4pPr marL="1371024" algn="l" defTabSz="914016" rtl="0" eaLnBrk="1" latinLnBrk="0" hangingPunct="1">
        <a:defRPr sz="1765" kern="1200">
          <a:solidFill>
            <a:schemeClr val="tx1"/>
          </a:solidFill>
          <a:latin typeface="+mn-lt"/>
          <a:ea typeface="+mn-ea"/>
          <a:cs typeface="+mn-cs"/>
        </a:defRPr>
      </a:lvl4pPr>
      <a:lvl5pPr marL="1828032" algn="l" defTabSz="914016" rtl="0" eaLnBrk="1" latinLnBrk="0" hangingPunct="1">
        <a:defRPr sz="1765" kern="1200">
          <a:solidFill>
            <a:schemeClr val="tx1"/>
          </a:solidFill>
          <a:latin typeface="+mn-lt"/>
          <a:ea typeface="+mn-ea"/>
          <a:cs typeface="+mn-cs"/>
        </a:defRPr>
      </a:lvl5pPr>
      <a:lvl6pPr marL="2285040" algn="l" defTabSz="914016" rtl="0" eaLnBrk="1" latinLnBrk="0" hangingPunct="1">
        <a:defRPr sz="1765" kern="1200">
          <a:solidFill>
            <a:schemeClr val="tx1"/>
          </a:solidFill>
          <a:latin typeface="+mn-lt"/>
          <a:ea typeface="+mn-ea"/>
          <a:cs typeface="+mn-cs"/>
        </a:defRPr>
      </a:lvl6pPr>
      <a:lvl7pPr marL="2742048" algn="l" defTabSz="914016" rtl="0" eaLnBrk="1" latinLnBrk="0" hangingPunct="1">
        <a:defRPr sz="1765" kern="1200">
          <a:solidFill>
            <a:schemeClr val="tx1"/>
          </a:solidFill>
          <a:latin typeface="+mn-lt"/>
          <a:ea typeface="+mn-ea"/>
          <a:cs typeface="+mn-cs"/>
        </a:defRPr>
      </a:lvl7pPr>
      <a:lvl8pPr marL="3199055" algn="l" defTabSz="914016" rtl="0" eaLnBrk="1" latinLnBrk="0" hangingPunct="1">
        <a:defRPr sz="1765" kern="1200">
          <a:solidFill>
            <a:schemeClr val="tx1"/>
          </a:solidFill>
          <a:latin typeface="+mn-lt"/>
          <a:ea typeface="+mn-ea"/>
          <a:cs typeface="+mn-cs"/>
        </a:defRPr>
      </a:lvl8pPr>
      <a:lvl9pPr marL="3656065" algn="l" defTabSz="914016"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2"/>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1758547693"/>
      </p:ext>
    </p:extLst>
  </p:cSld>
  <p:clrMap bg1="dk1" tx1="lt1" bg2="dk2" tx2="lt2" accent1="accent1" accent2="accent2" accent3="accent3" accent4="accent4" accent5="accent5" accent6="accent6" hlink="hlink" folHlink="folHlink"/>
  <p:sldLayoutIdLst>
    <p:sldLayoutId id="2147483747" r:id="rId1"/>
    <p:sldLayoutId id="2147483748" r:id="rId2"/>
    <p:sldLayoutId id="2147483749" r:id="rId3"/>
    <p:sldLayoutId id="2147483750" r:id="rId4"/>
    <p:sldLayoutId id="2147483751" r:id="rId5"/>
    <p:sldLayoutId id="2147483752" r:id="rId6"/>
    <p:sldLayoutId id="2147483753" r:id="rId7"/>
    <p:sldLayoutId id="2147483754" r:id="rId8"/>
    <p:sldLayoutId id="2147483755" r:id="rId9"/>
    <p:sldLayoutId id="2147483756" r:id="rId10"/>
    <p:sldLayoutId id="2147483757" r:id="rId11"/>
    <p:sldLayoutId id="2147483758" r:id="rId12"/>
    <p:sldLayoutId id="2147483759" r:id="rId13"/>
    <p:sldLayoutId id="2147483760" r:id="rId14"/>
    <p:sldLayoutId id="2147483761" r:id="rId15"/>
    <p:sldLayoutId id="2147483762" r:id="rId16"/>
    <p:sldLayoutId id="2147483763" r:id="rId17"/>
    <p:sldLayoutId id="2147483764" r:id="rId18"/>
    <p:sldLayoutId id="2147483765" r:id="rId19"/>
    <p:sldLayoutId id="2147483766" r:id="rId20"/>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4"/>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4"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3" name="Group 2"/>
          <p:cNvGrpSpPr/>
          <p:nvPr/>
        </p:nvGrpSpPr>
        <p:grpSpPr>
          <a:xfrm>
            <a:off x="12370898" y="2992"/>
            <a:ext cx="934226" cy="5651413"/>
            <a:chOff x="12618967" y="3049"/>
            <a:chExt cx="952960" cy="5763918"/>
          </a:xfrm>
        </p:grpSpPr>
        <p:grpSp>
          <p:nvGrpSpPr>
            <p:cNvPr id="26" name="Group 25"/>
            <p:cNvGrpSpPr/>
            <p:nvPr userDrawn="1"/>
          </p:nvGrpSpPr>
          <p:grpSpPr>
            <a:xfrm rot="5400000">
              <a:off x="11584220" y="1040742"/>
              <a:ext cx="2698730" cy="629236"/>
              <a:chOff x="1584344" y="4543426"/>
              <a:chExt cx="2698730"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895932" fontAlgn="base">
                  <a:lnSpc>
                    <a:spcPct val="100000"/>
                  </a:lnSpc>
                  <a:spcBef>
                    <a:spcPct val="0"/>
                  </a:spcBef>
                  <a:spcAft>
                    <a:spcPct val="0"/>
                  </a:spcAft>
                </a:pPr>
                <a:r>
                  <a:rPr lang="en-US" sz="480" b="1" kern="1200" baseline="0">
                    <a:gradFill>
                      <a:gsLst>
                        <a:gs pos="0">
                          <a:srgbClr val="FFFFFF"/>
                        </a:gs>
                        <a:gs pos="100000">
                          <a:srgbClr val="FFFFFF"/>
                        </a:gs>
                      </a:gsLst>
                      <a:lin ang="5400000" scaled="0"/>
                    </a:gradFill>
                    <a:latin typeface="+mn-lt"/>
                    <a:ea typeface="Segoe UI" pitchFamily="34" charset="0"/>
                    <a:cs typeface="Segoe UI" pitchFamily="34" charset="0"/>
                  </a:rPr>
                  <a:t>Oragen</a:t>
                </a:r>
              </a:p>
              <a:p>
                <a:pPr algn="l" defTabSz="895932" fontAlgn="base">
                  <a:lnSpc>
                    <a:spcPct val="100000"/>
                  </a:lnSpc>
                  <a:spcBef>
                    <a:spcPct val="0"/>
                  </a:spcBef>
                  <a:spcAft>
                    <a:spcPct val="0"/>
                  </a:spcAft>
                </a:pPr>
                <a:r>
                  <a:rPr lang="en-US" sz="480">
                    <a:gradFill>
                      <a:gsLst>
                        <a:gs pos="0">
                          <a:srgbClr val="FFFFFF"/>
                        </a:gs>
                        <a:gs pos="100000">
                          <a:srgbClr val="FFFFFF"/>
                        </a:gs>
                      </a:gsLst>
                      <a:lin ang="5400000" scaled="0"/>
                    </a:gradFill>
                    <a:ea typeface="Segoe UI" pitchFamily="34" charset="0"/>
                    <a:cs typeface="Segoe UI" pitchFamily="34" charset="0"/>
                  </a:rPr>
                  <a:t>R:</a:t>
                </a:r>
                <a:r>
                  <a:rPr lang="en-US" sz="480" baseline="0">
                    <a:gradFill>
                      <a:gsLst>
                        <a:gs pos="0">
                          <a:srgbClr val="FFFFFF"/>
                        </a:gs>
                        <a:gs pos="100000">
                          <a:srgbClr val="FFFFFF"/>
                        </a:gs>
                      </a:gsLst>
                      <a:lin ang="5400000" scaled="0"/>
                    </a:gradFill>
                    <a:ea typeface="Segoe UI" pitchFamily="34" charset="0"/>
                    <a:cs typeface="Segoe UI" pitchFamily="34" charset="0"/>
                  </a:rPr>
                  <a:t>216 G:59 B:1</a:t>
                </a:r>
                <a:endParaRPr lang="en-US" sz="48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895932" fontAlgn="base">
                  <a:lnSpc>
                    <a:spcPct val="100000"/>
                  </a:lnSpc>
                  <a:spcBef>
                    <a:spcPct val="0"/>
                  </a:spcBef>
                  <a:spcAft>
                    <a:spcPct val="0"/>
                  </a:spcAft>
                </a:pPr>
                <a:r>
                  <a:rPr lang="en-US" sz="480" b="1" kern="1200" baseline="0">
                    <a:gradFill>
                      <a:gsLst>
                        <a:gs pos="0">
                          <a:srgbClr val="FFFFFF"/>
                        </a:gs>
                        <a:gs pos="100000">
                          <a:srgbClr val="FFFFFF"/>
                        </a:gs>
                      </a:gsLst>
                      <a:lin ang="5400000" scaled="0"/>
                    </a:gradFill>
                    <a:latin typeface="+mn-lt"/>
                    <a:ea typeface="Segoe UI" pitchFamily="34" charset="0"/>
                    <a:cs typeface="Segoe UI" pitchFamily="34" charset="0"/>
                  </a:rPr>
                  <a:t>Blue</a:t>
                </a:r>
              </a:p>
              <a:p>
                <a:pPr marL="0" algn="l" defTabSz="895932" rtl="0" eaLnBrk="1" fontAlgn="base" latinLnBrk="0" hangingPunct="1">
                  <a:lnSpc>
                    <a:spcPct val="100000"/>
                  </a:lnSpc>
                  <a:spcBef>
                    <a:spcPct val="0"/>
                  </a:spcBef>
                  <a:spcAft>
                    <a:spcPct val="0"/>
                  </a:spcAft>
                </a:pPr>
                <a:r>
                  <a:rPr lang="en-US" sz="480" kern="1200">
                    <a:gradFill>
                      <a:gsLst>
                        <a:gs pos="2092">
                          <a:srgbClr val="F8F8F8"/>
                        </a:gs>
                        <a:gs pos="10042">
                          <a:srgbClr val="F8F8F8"/>
                        </a:gs>
                      </a:gsLst>
                      <a:lin ang="5400000" scaled="0"/>
                    </a:gradFill>
                    <a:latin typeface="+mn-lt"/>
                    <a:ea typeface="Segoe UI" pitchFamily="34" charset="0"/>
                    <a:cs typeface="Segoe UI" pitchFamily="34" charset="0"/>
                  </a:rPr>
                  <a:t>R:0 G:120 B:215</a:t>
                </a:r>
              </a:p>
            </p:txBody>
          </p:sp>
          <p:sp>
            <p:nvSpPr>
              <p:cNvPr id="42" name="Rectangle 41"/>
              <p:cNvSpPr/>
              <p:nvPr userDrawn="1"/>
            </p:nvSpPr>
            <p:spPr bwMode="auto">
              <a:xfrm>
                <a:off x="3413144"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895932" rtl="0" eaLnBrk="1" fontAlgn="base" latinLnBrk="0" hangingPunct="1">
                  <a:lnSpc>
                    <a:spcPct val="100000"/>
                  </a:lnSpc>
                  <a:spcBef>
                    <a:spcPct val="0"/>
                  </a:spcBef>
                  <a:spcAft>
                    <a:spcPct val="0"/>
                  </a:spcAft>
                </a:pPr>
                <a:r>
                  <a:rPr lang="en-US" sz="480" b="1" kern="1200" baseline="0">
                    <a:gradFill>
                      <a:gsLst>
                        <a:gs pos="0">
                          <a:srgbClr val="FFFFFF"/>
                        </a:gs>
                        <a:gs pos="100000">
                          <a:srgbClr val="FFFFFF"/>
                        </a:gs>
                      </a:gsLst>
                      <a:lin ang="5400000" scaled="0"/>
                    </a:gradFill>
                    <a:latin typeface="+mn-lt"/>
                    <a:ea typeface="Segoe UI" pitchFamily="34" charset="0"/>
                    <a:cs typeface="Segoe UI" pitchFamily="34" charset="0"/>
                  </a:rPr>
                  <a:t>Dark Gray</a:t>
                </a:r>
              </a:p>
              <a:p>
                <a:pPr marL="0" algn="l" defTabSz="895932" rtl="0" eaLnBrk="1" fontAlgn="base" latinLnBrk="0" hangingPunct="1">
                  <a:lnSpc>
                    <a:spcPct val="100000"/>
                  </a:lnSpc>
                  <a:spcBef>
                    <a:spcPct val="0"/>
                  </a:spcBef>
                  <a:spcAft>
                    <a:spcPct val="0"/>
                  </a:spcAft>
                </a:pPr>
                <a:r>
                  <a:rPr lang="en-US" sz="480" kern="1200">
                    <a:gradFill>
                      <a:gsLst>
                        <a:gs pos="2092">
                          <a:srgbClr val="F8F8F8"/>
                        </a:gs>
                        <a:gs pos="10042">
                          <a:srgbClr val="F8F8F8"/>
                        </a:gs>
                      </a:gsLst>
                      <a:lin ang="5400000" scaled="0"/>
                    </a:gradFill>
                    <a:latin typeface="+mn-lt"/>
                    <a:ea typeface="Segoe UI" pitchFamily="34" charset="0"/>
                    <a:cs typeface="Segoe UI" pitchFamily="34" charset="0"/>
                  </a:rPr>
                  <a:t>R:80 G:80 B:80</a:t>
                </a: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895932" rtl="0" eaLnBrk="1" fontAlgn="base" latinLnBrk="0" hangingPunct="1">
                  <a:lnSpc>
                    <a:spcPct val="100000"/>
                  </a:lnSpc>
                  <a:spcBef>
                    <a:spcPct val="0"/>
                  </a:spcBef>
                  <a:spcAft>
                    <a:spcPct val="0"/>
                  </a:spcAft>
                </a:pPr>
                <a:r>
                  <a:rPr lang="en-US" sz="480" b="1" kern="1200" baseline="0">
                    <a:gradFill>
                      <a:gsLst>
                        <a:gs pos="37168">
                          <a:srgbClr val="292929"/>
                        </a:gs>
                        <a:gs pos="72000">
                          <a:srgbClr val="292929"/>
                        </a:gs>
                      </a:gsLst>
                      <a:lin ang="5400000" scaled="0"/>
                    </a:gradFill>
                    <a:latin typeface="+mn-lt"/>
                    <a:ea typeface="Segoe UI" pitchFamily="34" charset="0"/>
                    <a:cs typeface="Segoe UI" pitchFamily="34" charset="0"/>
                  </a:rPr>
                  <a:t>Yellow</a:t>
                </a:r>
              </a:p>
              <a:p>
                <a:pPr marL="0" algn="l" defTabSz="895932" rtl="0" eaLnBrk="1" fontAlgn="base" latinLnBrk="0" hangingPunct="1">
                  <a:lnSpc>
                    <a:spcPct val="100000"/>
                  </a:lnSpc>
                  <a:spcBef>
                    <a:spcPct val="0"/>
                  </a:spcBef>
                  <a:spcAft>
                    <a:spcPct val="0"/>
                  </a:spcAft>
                </a:pPr>
                <a:r>
                  <a:rPr lang="en-US" sz="480" kern="1200">
                    <a:gradFill>
                      <a:gsLst>
                        <a:gs pos="37168">
                          <a:srgbClr val="292929"/>
                        </a:gs>
                        <a:gs pos="72000">
                          <a:srgbClr val="292929"/>
                        </a:gs>
                      </a:gsLst>
                      <a:lin ang="5400000" scaled="0"/>
                    </a:gradFill>
                    <a:latin typeface="+mn-lt"/>
                    <a:ea typeface="Segoe UI" pitchFamily="34" charset="0"/>
                    <a:cs typeface="Segoe UI" pitchFamily="34" charset="0"/>
                  </a:rPr>
                  <a:t>R:255 G:185 B:0</a:t>
                </a: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895932" rtl="0" eaLnBrk="1" fontAlgn="base" latinLnBrk="0" hangingPunct="1">
                  <a:lnSpc>
                    <a:spcPct val="100000"/>
                  </a:lnSpc>
                  <a:spcBef>
                    <a:spcPct val="0"/>
                  </a:spcBef>
                  <a:spcAft>
                    <a:spcPct val="0"/>
                  </a:spcAft>
                </a:pPr>
                <a:r>
                  <a:rPr lang="en-US" sz="480" b="1" kern="1200" baseline="0">
                    <a:gradFill>
                      <a:gsLst>
                        <a:gs pos="37168">
                          <a:srgbClr val="292929"/>
                        </a:gs>
                        <a:gs pos="72000">
                          <a:srgbClr val="292929"/>
                        </a:gs>
                      </a:gsLst>
                      <a:lin ang="5400000" scaled="0"/>
                    </a:gradFill>
                    <a:latin typeface="+mn-lt"/>
                    <a:ea typeface="Segoe UI" pitchFamily="34" charset="0"/>
                    <a:cs typeface="Segoe UI" pitchFamily="34" charset="0"/>
                  </a:rPr>
                  <a:t>Light Orange</a:t>
                </a:r>
              </a:p>
              <a:p>
                <a:pPr marL="0" algn="l" defTabSz="895932" rtl="0" eaLnBrk="1" fontAlgn="base" latinLnBrk="0" hangingPunct="1">
                  <a:lnSpc>
                    <a:spcPct val="100000"/>
                  </a:lnSpc>
                  <a:spcBef>
                    <a:spcPct val="0"/>
                  </a:spcBef>
                  <a:spcAft>
                    <a:spcPct val="0"/>
                  </a:spcAft>
                </a:pPr>
                <a:r>
                  <a:rPr lang="en-US" sz="480" kern="1200">
                    <a:gradFill>
                      <a:gsLst>
                        <a:gs pos="37168">
                          <a:srgbClr val="292929"/>
                        </a:gs>
                        <a:gs pos="72000">
                          <a:srgbClr val="292929"/>
                        </a:gs>
                      </a:gsLst>
                      <a:lin ang="5400000" scaled="0"/>
                    </a:gradFill>
                    <a:latin typeface="+mn-lt"/>
                    <a:ea typeface="Segoe UI" pitchFamily="34" charset="0"/>
                    <a:cs typeface="Segoe UI" pitchFamily="34" charset="0"/>
                  </a:rPr>
                  <a:t>R:255 G:140 B:0</a:t>
                </a: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895932" rtl="0" eaLnBrk="1" fontAlgn="base" latinLnBrk="0" hangingPunct="1">
                  <a:lnSpc>
                    <a:spcPct val="100000"/>
                  </a:lnSpc>
                  <a:spcBef>
                    <a:spcPct val="0"/>
                  </a:spcBef>
                  <a:spcAft>
                    <a:spcPct val="0"/>
                  </a:spcAft>
                </a:pPr>
                <a:r>
                  <a:rPr lang="en-US" sz="480" b="1" kern="1200" baseline="0">
                    <a:gradFill>
                      <a:gsLst>
                        <a:gs pos="37168">
                          <a:srgbClr val="292929"/>
                        </a:gs>
                        <a:gs pos="72000">
                          <a:srgbClr val="292929"/>
                        </a:gs>
                      </a:gsLst>
                      <a:lin ang="5400000" scaled="0"/>
                    </a:gradFill>
                    <a:latin typeface="+mn-lt"/>
                    <a:ea typeface="Segoe UI" pitchFamily="34" charset="0"/>
                    <a:cs typeface="Segoe UI" pitchFamily="34" charset="0"/>
                  </a:rPr>
                  <a:t>Light Gray</a:t>
                </a:r>
              </a:p>
              <a:p>
                <a:pPr algn="l" defTabSz="895932" fontAlgn="base">
                  <a:lnSpc>
                    <a:spcPct val="100000"/>
                  </a:lnSpc>
                  <a:spcBef>
                    <a:spcPct val="0"/>
                  </a:spcBef>
                  <a:spcAft>
                    <a:spcPct val="0"/>
                  </a:spcAft>
                </a:pPr>
                <a:r>
                  <a:rPr lang="en-US" sz="480">
                    <a:gradFill>
                      <a:gsLst>
                        <a:gs pos="37168">
                          <a:srgbClr val="292929"/>
                        </a:gs>
                        <a:gs pos="72000">
                          <a:srgbClr val="292929"/>
                        </a:gs>
                      </a:gsLst>
                      <a:lin ang="5400000" scaled="0"/>
                    </a:gradFill>
                    <a:ea typeface="Segoe UI" pitchFamily="34" charset="0"/>
                    <a:cs typeface="Segoe UI" pitchFamily="34" charset="0"/>
                  </a:rPr>
                  <a:t>R:</a:t>
                </a:r>
                <a:r>
                  <a:rPr lang="en-US" sz="480" baseline="0">
                    <a:gradFill>
                      <a:gsLst>
                        <a:gs pos="37168">
                          <a:srgbClr val="292929"/>
                        </a:gs>
                        <a:gs pos="72000">
                          <a:srgbClr val="292929"/>
                        </a:gs>
                      </a:gsLst>
                      <a:lin ang="5400000" scaled="0"/>
                    </a:gradFill>
                    <a:ea typeface="Segoe UI" pitchFamily="34" charset="0"/>
                    <a:cs typeface="Segoe UI" pitchFamily="34" charset="0"/>
                  </a:rPr>
                  <a:t>210 G:210 B:210</a:t>
                </a:r>
                <a:endParaRPr lang="en-US" sz="480">
                  <a:gradFill>
                    <a:gsLst>
                      <a:gs pos="37168">
                        <a:srgbClr val="292929"/>
                      </a:gs>
                      <a:gs pos="72000">
                        <a:srgbClr val="292929"/>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91084" y="259609"/>
              <a:ext cx="837404" cy="324283"/>
            </a:xfrm>
            <a:prstGeom prst="rect">
              <a:avLst/>
            </a:prstGeom>
            <a:noFill/>
          </p:spPr>
          <p:txBody>
            <a:bodyPr wrap="none" lIns="0" tIns="91440" rIns="182880" bIns="91440" rtlCol="0">
              <a:spAutoFit/>
            </a:bodyPr>
            <a:lstStyle/>
            <a:p>
              <a:pPr marL="0" algn="l" defTabSz="896193" rtl="0" eaLnBrk="1" latinLnBrk="0" hangingPunct="1">
                <a:lnSpc>
                  <a:spcPct val="90000"/>
                </a:lnSpc>
                <a:spcAft>
                  <a:spcPts val="575"/>
                </a:spcAft>
              </a:pPr>
              <a:r>
                <a:rPr lang="en-US" sz="962" kern="1200">
                  <a:gradFill>
                    <a:gsLst>
                      <a:gs pos="82301">
                        <a:srgbClr val="292929"/>
                      </a:gs>
                      <a:gs pos="62000">
                        <a:srgbClr val="292929"/>
                      </a:gs>
                    </a:gsLst>
                    <a:lin ang="5400000" scaled="0"/>
                  </a:gradFill>
                  <a:latin typeface="+mn-lt"/>
                  <a:ea typeface="+mn-ea"/>
                  <a:cs typeface="+mn-cs"/>
                </a:rPr>
                <a:t>Main colors</a:t>
              </a:r>
            </a:p>
          </p:txBody>
        </p:sp>
        <p:sp>
          <p:nvSpPr>
            <p:cNvPr id="32" name="TextBox 31"/>
            <p:cNvSpPr txBox="1"/>
            <p:nvPr userDrawn="1"/>
          </p:nvSpPr>
          <p:spPr>
            <a:xfrm rot="5400000">
              <a:off x="11746692" y="4228681"/>
              <a:ext cx="2647253" cy="326964"/>
            </a:xfrm>
            <a:prstGeom prst="rect">
              <a:avLst/>
            </a:prstGeom>
            <a:noFill/>
          </p:spPr>
          <p:txBody>
            <a:bodyPr wrap="none" lIns="0" tIns="91440" rIns="182880" bIns="91440" rtlCol="0">
              <a:spAutoFit/>
            </a:bodyPr>
            <a:lstStyle/>
            <a:p>
              <a:pPr marL="0" algn="l" defTabSz="896193" rtl="0" eaLnBrk="1" latinLnBrk="0" hangingPunct="1">
                <a:lnSpc>
                  <a:spcPct val="90000"/>
                </a:lnSpc>
                <a:spcAft>
                  <a:spcPts val="575"/>
                </a:spcAft>
              </a:pPr>
              <a:r>
                <a:rPr lang="en-US" sz="962" kern="1200">
                  <a:gradFill>
                    <a:gsLst>
                      <a:gs pos="82301">
                        <a:srgbClr val="292929"/>
                      </a:gs>
                      <a:gs pos="62000">
                        <a:srgbClr val="292929"/>
                      </a:gs>
                    </a:gsLst>
                    <a:lin ang="5400000" scaled="0"/>
                  </a:gradFill>
                  <a:latin typeface="+mn-lt"/>
                  <a:ea typeface="+mn-ea"/>
                  <a:cs typeface="+mn-cs"/>
                </a:rPr>
                <a:t>Secondary colors (use only when necessary)</a:t>
              </a:r>
            </a:p>
          </p:txBody>
        </p:sp>
        <p:sp>
          <p:nvSpPr>
            <p:cNvPr id="22" name="Rectangle 21"/>
            <p:cNvSpPr/>
            <p:nvPr userDrawn="1"/>
          </p:nvSpPr>
          <p:spPr bwMode="auto">
            <a:xfrm rot="5400000">
              <a:off x="12328888" y="5187119"/>
              <a:ext cx="869930" cy="289766"/>
            </a:xfrm>
            <a:prstGeom prst="rect">
              <a:avLst/>
            </a:prstGeom>
            <a:solidFill>
              <a:srgbClr val="A8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895932" rtl="0" eaLnBrk="1" fontAlgn="base" latinLnBrk="0" hangingPunct="1">
                <a:lnSpc>
                  <a:spcPct val="100000"/>
                </a:lnSpc>
                <a:spcBef>
                  <a:spcPct val="0"/>
                </a:spcBef>
                <a:spcAft>
                  <a:spcPct val="0"/>
                </a:spcAft>
              </a:pPr>
              <a:r>
                <a:rPr lang="en-US" sz="480" b="1" kern="1200" baseline="0">
                  <a:gradFill>
                    <a:gsLst>
                      <a:gs pos="0">
                        <a:srgbClr val="FFFFFF"/>
                      </a:gs>
                      <a:gs pos="100000">
                        <a:srgbClr val="FFFFFF"/>
                      </a:gs>
                    </a:gsLst>
                    <a:lin ang="5400000" scaled="0"/>
                  </a:gradFill>
                  <a:latin typeface="+mn-lt"/>
                  <a:ea typeface="Segoe UI" pitchFamily="34" charset="0"/>
                  <a:cs typeface="Segoe UI" pitchFamily="34" charset="0"/>
                </a:rPr>
                <a:t>Dark Red</a:t>
              </a:r>
            </a:p>
            <a:p>
              <a:pPr algn="l" defTabSz="895932" fontAlgn="base">
                <a:lnSpc>
                  <a:spcPct val="100000"/>
                </a:lnSpc>
                <a:spcBef>
                  <a:spcPct val="0"/>
                </a:spcBef>
                <a:spcAft>
                  <a:spcPct val="0"/>
                </a:spcAft>
              </a:pPr>
              <a:r>
                <a:rPr lang="en-US" sz="480">
                  <a:gradFill>
                    <a:gsLst>
                      <a:gs pos="2092">
                        <a:srgbClr val="F8F8F8"/>
                      </a:gs>
                      <a:gs pos="10042">
                        <a:srgbClr val="F8F8F8"/>
                      </a:gs>
                    </a:gsLst>
                    <a:lin ang="5400000" scaled="0"/>
                  </a:gradFill>
                  <a:ea typeface="Segoe UI" pitchFamily="34" charset="0"/>
                  <a:cs typeface="Segoe UI" pitchFamily="34" charset="0"/>
                </a:rPr>
                <a:t>R:</a:t>
              </a:r>
              <a:r>
                <a:rPr lang="en-US" sz="480" baseline="0">
                  <a:gradFill>
                    <a:gsLst>
                      <a:gs pos="2092">
                        <a:srgbClr val="F8F8F8"/>
                      </a:gs>
                      <a:gs pos="10042">
                        <a:srgbClr val="F8F8F8"/>
                      </a:gs>
                    </a:gsLst>
                    <a:lin ang="5400000" scaled="0"/>
                  </a:gradFill>
                  <a:ea typeface="Segoe UI" pitchFamily="34" charset="0"/>
                  <a:cs typeface="Segoe UI" pitchFamily="34" charset="0"/>
                </a:rPr>
                <a:t>168 G:0 B:0</a:t>
              </a:r>
              <a:endParaRPr lang="en-US" sz="480">
                <a:gradFill>
                  <a:gsLst>
                    <a:gs pos="2092">
                      <a:srgbClr val="F8F8F8"/>
                    </a:gs>
                    <a:gs pos="10042">
                      <a:srgbClr val="F8F8F8"/>
                    </a:gs>
                  </a:gsLst>
                  <a:lin ang="5400000" scaled="0"/>
                </a:gradFill>
                <a:ea typeface="Segoe UI" pitchFamily="34" charset="0"/>
                <a:cs typeface="Segoe UI" pitchFamily="34" charset="0"/>
              </a:endParaRPr>
            </a:p>
          </p:txBody>
        </p:sp>
        <p:sp>
          <p:nvSpPr>
            <p:cNvPr id="23" name="Rectangle 22"/>
            <p:cNvSpPr/>
            <p:nvPr userDrawn="1"/>
          </p:nvSpPr>
          <p:spPr bwMode="auto">
            <a:xfrm rot="5400000">
              <a:off x="12328888" y="3353997"/>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895932" rtl="0" eaLnBrk="1" fontAlgn="base" latinLnBrk="0" hangingPunct="1">
                <a:lnSpc>
                  <a:spcPct val="100000"/>
                </a:lnSpc>
                <a:spcBef>
                  <a:spcPct val="0"/>
                </a:spcBef>
                <a:spcAft>
                  <a:spcPct val="0"/>
                </a:spcAft>
              </a:pPr>
              <a:r>
                <a:rPr lang="en-US" sz="480" b="1" kern="1200" baseline="0">
                  <a:gradFill>
                    <a:gsLst>
                      <a:gs pos="0">
                        <a:srgbClr val="FFFFFF"/>
                      </a:gs>
                      <a:gs pos="100000">
                        <a:srgbClr val="FFFFFF"/>
                      </a:gs>
                    </a:gsLst>
                    <a:lin ang="5400000" scaled="0"/>
                  </a:gradFill>
                  <a:latin typeface="+mn-lt"/>
                  <a:ea typeface="Segoe UI" pitchFamily="34" charset="0"/>
                  <a:cs typeface="Segoe UI" pitchFamily="34" charset="0"/>
                </a:rPr>
                <a:t>Light Blue</a:t>
              </a:r>
            </a:p>
            <a:p>
              <a:pPr algn="l" defTabSz="895932" fontAlgn="base">
                <a:lnSpc>
                  <a:spcPct val="100000"/>
                </a:lnSpc>
                <a:spcBef>
                  <a:spcPct val="0"/>
                </a:spcBef>
                <a:spcAft>
                  <a:spcPct val="0"/>
                </a:spcAft>
              </a:pPr>
              <a:r>
                <a:rPr lang="en-US" sz="480">
                  <a:gradFill>
                    <a:gsLst>
                      <a:gs pos="2092">
                        <a:srgbClr val="F8F8F8"/>
                      </a:gs>
                      <a:gs pos="10042">
                        <a:srgbClr val="F8F8F8"/>
                      </a:gs>
                    </a:gsLst>
                    <a:lin ang="5400000" scaled="0"/>
                  </a:gradFill>
                  <a:ea typeface="Segoe UI" pitchFamily="34" charset="0"/>
                  <a:cs typeface="Segoe UI" pitchFamily="34" charset="0"/>
                </a:rPr>
                <a:t>R:16</a:t>
              </a:r>
              <a:r>
                <a:rPr lang="en-US" sz="480" baseline="0">
                  <a:gradFill>
                    <a:gsLst>
                      <a:gs pos="2092">
                        <a:srgbClr val="F8F8F8"/>
                      </a:gs>
                      <a:gs pos="10042">
                        <a:srgbClr val="F8F8F8"/>
                      </a:gs>
                    </a:gsLst>
                    <a:lin ang="5400000" scaled="0"/>
                  </a:gradFill>
                  <a:ea typeface="Segoe UI" pitchFamily="34" charset="0"/>
                  <a:cs typeface="Segoe UI" pitchFamily="34" charset="0"/>
                </a:rPr>
                <a:t> G:124 B:16</a:t>
              </a:r>
              <a:endParaRPr lang="en-US" sz="480">
                <a:gradFill>
                  <a:gsLst>
                    <a:gs pos="2092">
                      <a:srgbClr val="F8F8F8"/>
                    </a:gs>
                    <a:gs pos="10042">
                      <a:srgbClr val="F8F8F8"/>
                    </a:gs>
                  </a:gsLst>
                  <a:lin ang="5400000" scaled="0"/>
                </a:gradFill>
                <a:ea typeface="Segoe UI" pitchFamily="34" charset="0"/>
                <a:cs typeface="Segoe UI" pitchFamily="34" charset="0"/>
              </a:endParaRPr>
            </a:p>
          </p:txBody>
        </p:sp>
        <p:sp>
          <p:nvSpPr>
            <p:cNvPr id="24" name="Rectangle 23"/>
            <p:cNvSpPr/>
            <p:nvPr userDrawn="1"/>
          </p:nvSpPr>
          <p:spPr bwMode="auto">
            <a:xfrm rot="5400000">
              <a:off x="12328888" y="4272719"/>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895932" rtl="0" eaLnBrk="1" fontAlgn="base" latinLnBrk="0" hangingPunct="1">
                <a:lnSpc>
                  <a:spcPct val="100000"/>
                </a:lnSpc>
                <a:spcBef>
                  <a:spcPct val="0"/>
                </a:spcBef>
                <a:spcAft>
                  <a:spcPct val="0"/>
                </a:spcAft>
              </a:pPr>
              <a:r>
                <a:rPr lang="en-US" sz="480" b="1" kern="1200" baseline="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895932" fontAlgn="base">
                <a:lnSpc>
                  <a:spcPct val="100000"/>
                </a:lnSpc>
                <a:spcBef>
                  <a:spcPct val="0"/>
                </a:spcBef>
                <a:spcAft>
                  <a:spcPct val="0"/>
                </a:spcAft>
              </a:pPr>
              <a:r>
                <a:rPr lang="en-US" sz="480">
                  <a:gradFill>
                    <a:gsLst>
                      <a:gs pos="2092">
                        <a:srgbClr val="F8F8F8"/>
                      </a:gs>
                      <a:gs pos="10042">
                        <a:srgbClr val="F8F8F8"/>
                      </a:gs>
                    </a:gsLst>
                    <a:lin ang="5400000" scaled="0"/>
                  </a:gradFill>
                  <a:ea typeface="Segoe UI" pitchFamily="34" charset="0"/>
                  <a:cs typeface="Segoe UI" pitchFamily="34" charset="0"/>
                </a:rPr>
                <a:t>R0 G32 B80</a:t>
              </a:r>
            </a:p>
          </p:txBody>
        </p:sp>
      </p:grpSp>
    </p:spTree>
    <p:extLst>
      <p:ext uri="{BB962C8B-B14F-4D97-AF65-F5344CB8AC3E}">
        <p14:creationId xmlns:p14="http://schemas.microsoft.com/office/powerpoint/2010/main" val="650250318"/>
      </p:ext>
    </p:extLst>
  </p:cSld>
  <p:clrMap bg1="lt1" tx1="dk1" bg2="lt2" tx2="dk2" accent1="accent1" accent2="accent2" accent3="accent3" accent4="accent4" accent5="accent5" accent6="accent6" hlink="hlink" folHlink="folHlink"/>
  <p:sldLayoutIdLst>
    <p:sldLayoutId id="2147483768" r:id="rId1"/>
    <p:sldLayoutId id="2147483769" r:id="rId2"/>
    <p:sldLayoutId id="2147483770" r:id="rId3"/>
    <p:sldLayoutId id="2147483771" r:id="rId4"/>
    <p:sldLayoutId id="2147483772" r:id="rId5"/>
    <p:sldLayoutId id="2147483773" r:id="rId6"/>
    <p:sldLayoutId id="2147483774" r:id="rId7"/>
    <p:sldLayoutId id="2147483775" r:id="rId8"/>
    <p:sldLayoutId id="2147483776" r:id="rId9"/>
    <p:sldLayoutId id="2147483777" r:id="rId10"/>
    <p:sldLayoutId id="2147483778" r:id="rId11"/>
    <p:sldLayoutId id="2147483779" r:id="rId12"/>
    <p:sldLayoutId id="2147483780" r:id="rId13"/>
    <p:sldLayoutId id="2147483781" r:id="rId14"/>
    <p:sldLayoutId id="2147483782" r:id="rId15"/>
    <p:sldLayoutId id="2147483783" r:id="rId16"/>
    <p:sldLayoutId id="2147483784" r:id="rId17"/>
    <p:sldLayoutId id="2147483785" r:id="rId18"/>
    <p:sldLayoutId id="2147483786" r:id="rId19"/>
    <p:sldLayoutId id="2147483787" r:id="rId20"/>
    <p:sldLayoutId id="2147483788" r:id="rId21"/>
    <p:sldLayoutId id="2147483789" r:id="rId22"/>
    <p:sldLayoutId id="2147483790" r:id="rId23"/>
  </p:sldLayoutIdLst>
  <p:transition>
    <p:fade/>
  </p:transition>
  <p:txStyles>
    <p:titleStyle>
      <a:lvl1pPr algn="l" defTabSz="896193" rtl="0" eaLnBrk="1" latinLnBrk="0" hangingPunct="1">
        <a:lnSpc>
          <a:spcPct val="90000"/>
        </a:lnSpc>
        <a:spcBef>
          <a:spcPct val="0"/>
        </a:spcBef>
        <a:buNone/>
        <a:defRPr lang="en-US" sz="4611" b="0" kern="1200" cap="none" spc="-98"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29464" marR="0" indent="-329464" algn="l" defTabSz="896193" rtl="0" eaLnBrk="1" fontAlgn="auto" latinLnBrk="0" hangingPunct="1">
        <a:lnSpc>
          <a:spcPct val="90000"/>
        </a:lnSpc>
        <a:spcBef>
          <a:spcPct val="20000"/>
        </a:spcBef>
        <a:spcAft>
          <a:spcPts val="0"/>
        </a:spcAft>
        <a:buClrTx/>
        <a:buSzPct val="90000"/>
        <a:buFont typeface="Arial" pitchFamily="34" charset="0"/>
        <a:buChar char="•"/>
        <a:tabLst/>
        <a:defRPr sz="3843" kern="1200" spc="0" baseline="0">
          <a:gradFill>
            <a:gsLst>
              <a:gs pos="1250">
                <a:schemeClr val="tx1"/>
              </a:gs>
              <a:gs pos="100000">
                <a:schemeClr val="tx1"/>
              </a:gs>
            </a:gsLst>
            <a:lin ang="5400000" scaled="0"/>
          </a:gradFill>
          <a:latin typeface="+mj-lt"/>
          <a:ea typeface="+mn-ea"/>
          <a:cs typeface="+mn-cs"/>
        </a:defRPr>
      </a:lvl1pPr>
      <a:lvl2pPr marL="561308" marR="0" indent="-231845" algn="l" defTabSz="896193" rtl="0" eaLnBrk="1" fontAlgn="auto" latinLnBrk="0" hangingPunct="1">
        <a:lnSpc>
          <a:spcPct val="90000"/>
        </a:lnSpc>
        <a:spcBef>
          <a:spcPct val="20000"/>
        </a:spcBef>
        <a:spcAft>
          <a:spcPts val="0"/>
        </a:spcAft>
        <a:buClrTx/>
        <a:buSzPct val="90000"/>
        <a:buFont typeface="Arial" pitchFamily="34" charset="0"/>
        <a:buChar char="•"/>
        <a:tabLst/>
        <a:defRPr sz="2307" kern="1200" spc="0" baseline="0">
          <a:gradFill>
            <a:gsLst>
              <a:gs pos="1250">
                <a:schemeClr val="tx1"/>
              </a:gs>
              <a:gs pos="100000">
                <a:schemeClr val="tx1"/>
              </a:gs>
            </a:gsLst>
            <a:lin ang="5400000" scaled="0"/>
          </a:gradFill>
          <a:latin typeface="+mn-lt"/>
          <a:ea typeface="+mn-ea"/>
          <a:cs typeface="+mn-cs"/>
        </a:defRPr>
      </a:lvl2pPr>
      <a:lvl3pPr marL="768747" marR="0" indent="-219643" algn="l" defTabSz="896193" rtl="0" eaLnBrk="1" fontAlgn="auto" latinLnBrk="0" hangingPunct="1">
        <a:lnSpc>
          <a:spcPct val="90000"/>
        </a:lnSpc>
        <a:spcBef>
          <a:spcPct val="20000"/>
        </a:spcBef>
        <a:spcAft>
          <a:spcPts val="0"/>
        </a:spcAft>
        <a:buClrTx/>
        <a:buSzPct val="90000"/>
        <a:buFont typeface="Arial" pitchFamily="34" charset="0"/>
        <a:buChar char="•"/>
        <a:tabLst/>
        <a:defRPr sz="1921" kern="1200" spc="0" baseline="0">
          <a:gradFill>
            <a:gsLst>
              <a:gs pos="1250">
                <a:schemeClr val="tx1"/>
              </a:gs>
              <a:gs pos="100000">
                <a:schemeClr val="tx1"/>
              </a:gs>
            </a:gsLst>
            <a:lin ang="5400000" scaled="0"/>
          </a:gradFill>
          <a:latin typeface="+mn-lt"/>
          <a:ea typeface="+mn-ea"/>
          <a:cs typeface="+mn-cs"/>
        </a:defRPr>
      </a:lvl3pPr>
      <a:lvl4pPr marL="988391" marR="0" indent="-219643" algn="l" defTabSz="896193" rtl="0" eaLnBrk="1" fontAlgn="auto" latinLnBrk="0" hangingPunct="1">
        <a:lnSpc>
          <a:spcPct val="90000"/>
        </a:lnSpc>
        <a:spcBef>
          <a:spcPct val="20000"/>
        </a:spcBef>
        <a:spcAft>
          <a:spcPts val="0"/>
        </a:spcAft>
        <a:buClrTx/>
        <a:buSzPct val="90000"/>
        <a:buFont typeface="Arial" pitchFamily="34" charset="0"/>
        <a:buChar char="•"/>
        <a:tabLst/>
        <a:defRPr sz="1729" kern="1200" spc="0" baseline="0">
          <a:gradFill>
            <a:gsLst>
              <a:gs pos="1250">
                <a:schemeClr val="tx1"/>
              </a:gs>
              <a:gs pos="100000">
                <a:schemeClr val="tx1"/>
              </a:gs>
            </a:gsLst>
            <a:lin ang="5400000" scaled="0"/>
          </a:gradFill>
          <a:latin typeface="+mn-lt"/>
          <a:ea typeface="+mn-ea"/>
          <a:cs typeface="+mn-cs"/>
        </a:defRPr>
      </a:lvl4pPr>
      <a:lvl5pPr marL="1208032" marR="0" indent="-219643" algn="l" defTabSz="896193" rtl="0" eaLnBrk="1" fontAlgn="auto" latinLnBrk="0" hangingPunct="1">
        <a:lnSpc>
          <a:spcPct val="90000"/>
        </a:lnSpc>
        <a:spcBef>
          <a:spcPct val="20000"/>
        </a:spcBef>
        <a:spcAft>
          <a:spcPts val="0"/>
        </a:spcAft>
        <a:buClrTx/>
        <a:buSzPct val="90000"/>
        <a:buFont typeface="Arial" pitchFamily="34" charset="0"/>
        <a:buChar char="•"/>
        <a:tabLst/>
        <a:defRPr sz="1729" kern="1200" spc="0" baseline="0">
          <a:gradFill>
            <a:gsLst>
              <a:gs pos="1250">
                <a:schemeClr val="tx1"/>
              </a:gs>
              <a:gs pos="100000">
                <a:schemeClr val="tx1"/>
              </a:gs>
            </a:gsLst>
            <a:lin ang="5400000" scaled="0"/>
          </a:gradFill>
          <a:latin typeface="+mn-lt"/>
          <a:ea typeface="+mn-ea"/>
          <a:cs typeface="+mn-cs"/>
        </a:defRPr>
      </a:lvl5pPr>
      <a:lvl6pPr marL="2464530" indent="-224049" algn="l" defTabSz="896193" rtl="0" eaLnBrk="1" latinLnBrk="0" hangingPunct="1">
        <a:spcBef>
          <a:spcPct val="20000"/>
        </a:spcBef>
        <a:buFont typeface="Arial" pitchFamily="34" charset="0"/>
        <a:buChar char="•"/>
        <a:defRPr sz="1921" kern="1200">
          <a:solidFill>
            <a:schemeClr val="tx1"/>
          </a:solidFill>
          <a:latin typeface="+mn-lt"/>
          <a:ea typeface="+mn-ea"/>
          <a:cs typeface="+mn-cs"/>
        </a:defRPr>
      </a:lvl6pPr>
      <a:lvl7pPr marL="2912626" indent="-224049" algn="l" defTabSz="896193" rtl="0" eaLnBrk="1" latinLnBrk="0" hangingPunct="1">
        <a:spcBef>
          <a:spcPct val="20000"/>
        </a:spcBef>
        <a:buFont typeface="Arial" pitchFamily="34" charset="0"/>
        <a:buChar char="•"/>
        <a:defRPr sz="1921" kern="1200">
          <a:solidFill>
            <a:schemeClr val="tx1"/>
          </a:solidFill>
          <a:latin typeface="+mn-lt"/>
          <a:ea typeface="+mn-ea"/>
          <a:cs typeface="+mn-cs"/>
        </a:defRPr>
      </a:lvl7pPr>
      <a:lvl8pPr marL="3360722" indent="-224049" algn="l" defTabSz="896193" rtl="0" eaLnBrk="1" latinLnBrk="0" hangingPunct="1">
        <a:spcBef>
          <a:spcPct val="20000"/>
        </a:spcBef>
        <a:buFont typeface="Arial" pitchFamily="34" charset="0"/>
        <a:buChar char="•"/>
        <a:defRPr sz="1921" kern="1200">
          <a:solidFill>
            <a:schemeClr val="tx1"/>
          </a:solidFill>
          <a:latin typeface="+mn-lt"/>
          <a:ea typeface="+mn-ea"/>
          <a:cs typeface="+mn-cs"/>
        </a:defRPr>
      </a:lvl8pPr>
      <a:lvl9pPr marL="3808820" indent="-224049" algn="l" defTabSz="896193" rtl="0" eaLnBrk="1" latinLnBrk="0" hangingPunct="1">
        <a:spcBef>
          <a:spcPct val="20000"/>
        </a:spcBef>
        <a:buFont typeface="Arial" pitchFamily="34" charset="0"/>
        <a:buChar char="•"/>
        <a:defRPr sz="1921" kern="1200">
          <a:solidFill>
            <a:schemeClr val="tx1"/>
          </a:solidFill>
          <a:latin typeface="+mn-lt"/>
          <a:ea typeface="+mn-ea"/>
          <a:cs typeface="+mn-cs"/>
        </a:defRPr>
      </a:lvl9pPr>
    </p:bodyStyle>
    <p:otherStyle>
      <a:defPPr>
        <a:defRPr lang="en-US"/>
      </a:defPPr>
      <a:lvl1pPr marL="0" algn="l" defTabSz="896193" rtl="0" eaLnBrk="1" latinLnBrk="0" hangingPunct="1">
        <a:defRPr sz="1729" kern="1200">
          <a:solidFill>
            <a:schemeClr val="tx1"/>
          </a:solidFill>
          <a:latin typeface="+mn-lt"/>
          <a:ea typeface="+mn-ea"/>
          <a:cs typeface="+mn-cs"/>
        </a:defRPr>
      </a:lvl1pPr>
      <a:lvl2pPr marL="448096" algn="l" defTabSz="896193" rtl="0" eaLnBrk="1" latinLnBrk="0" hangingPunct="1">
        <a:defRPr sz="1729" kern="1200">
          <a:solidFill>
            <a:schemeClr val="tx1"/>
          </a:solidFill>
          <a:latin typeface="+mn-lt"/>
          <a:ea typeface="+mn-ea"/>
          <a:cs typeface="+mn-cs"/>
        </a:defRPr>
      </a:lvl2pPr>
      <a:lvl3pPr marL="896193" algn="l" defTabSz="896193" rtl="0" eaLnBrk="1" latinLnBrk="0" hangingPunct="1">
        <a:defRPr sz="1729" kern="1200">
          <a:solidFill>
            <a:schemeClr val="tx1"/>
          </a:solidFill>
          <a:latin typeface="+mn-lt"/>
          <a:ea typeface="+mn-ea"/>
          <a:cs typeface="+mn-cs"/>
        </a:defRPr>
      </a:lvl3pPr>
      <a:lvl4pPr marL="1344288" algn="l" defTabSz="896193" rtl="0" eaLnBrk="1" latinLnBrk="0" hangingPunct="1">
        <a:defRPr sz="1729" kern="1200">
          <a:solidFill>
            <a:schemeClr val="tx1"/>
          </a:solidFill>
          <a:latin typeface="+mn-lt"/>
          <a:ea typeface="+mn-ea"/>
          <a:cs typeface="+mn-cs"/>
        </a:defRPr>
      </a:lvl4pPr>
      <a:lvl5pPr marL="1792385" algn="l" defTabSz="896193" rtl="0" eaLnBrk="1" latinLnBrk="0" hangingPunct="1">
        <a:defRPr sz="1729" kern="1200">
          <a:solidFill>
            <a:schemeClr val="tx1"/>
          </a:solidFill>
          <a:latin typeface="+mn-lt"/>
          <a:ea typeface="+mn-ea"/>
          <a:cs typeface="+mn-cs"/>
        </a:defRPr>
      </a:lvl5pPr>
      <a:lvl6pPr marL="2240483" algn="l" defTabSz="896193" rtl="0" eaLnBrk="1" latinLnBrk="0" hangingPunct="1">
        <a:defRPr sz="1729" kern="1200">
          <a:solidFill>
            <a:schemeClr val="tx1"/>
          </a:solidFill>
          <a:latin typeface="+mn-lt"/>
          <a:ea typeface="+mn-ea"/>
          <a:cs typeface="+mn-cs"/>
        </a:defRPr>
      </a:lvl6pPr>
      <a:lvl7pPr marL="2688578" algn="l" defTabSz="896193" rtl="0" eaLnBrk="1" latinLnBrk="0" hangingPunct="1">
        <a:defRPr sz="1729" kern="1200">
          <a:solidFill>
            <a:schemeClr val="tx1"/>
          </a:solidFill>
          <a:latin typeface="+mn-lt"/>
          <a:ea typeface="+mn-ea"/>
          <a:cs typeface="+mn-cs"/>
        </a:defRPr>
      </a:lvl7pPr>
      <a:lvl8pPr marL="3136675" algn="l" defTabSz="896193" rtl="0" eaLnBrk="1" latinLnBrk="0" hangingPunct="1">
        <a:defRPr sz="1729" kern="1200">
          <a:solidFill>
            <a:schemeClr val="tx1"/>
          </a:solidFill>
          <a:latin typeface="+mn-lt"/>
          <a:ea typeface="+mn-ea"/>
          <a:cs typeface="+mn-cs"/>
        </a:defRPr>
      </a:lvl8pPr>
      <a:lvl9pPr marL="3584772" algn="l" defTabSz="896193" rtl="0" eaLnBrk="1" latinLnBrk="0" hangingPunct="1">
        <a:defRPr sz="1729"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1" orient="horz" pos="191">
          <p15:clr>
            <a:srgbClr val="5ACBF0"/>
          </p15:clr>
        </p15:guide>
        <p15:guide id="2" pos="176">
          <p15:clr>
            <a:srgbClr val="5ACBF0"/>
          </p15:clr>
        </p15:guide>
        <p15:guide id="3" pos="764">
          <p15:clr>
            <a:srgbClr val="5ACBF0"/>
          </p15:clr>
        </p15:guide>
        <p15:guide id="4" pos="1352">
          <p15:clr>
            <a:srgbClr val="5ACBF0"/>
          </p15:clr>
        </p15:guide>
        <p15:guide id="5" pos="1939">
          <p15:clr>
            <a:srgbClr val="5ACBF0"/>
          </p15:clr>
        </p15:guide>
        <p15:guide id="6" pos="2527">
          <p15:clr>
            <a:srgbClr val="5ACBF0"/>
          </p15:clr>
        </p15:guide>
        <p15:guide id="7" pos="3114">
          <p15:clr>
            <a:srgbClr val="5ACBF0"/>
          </p15:clr>
        </p15:guide>
        <p15:guide id="8" pos="3702">
          <p15:clr>
            <a:srgbClr val="5ACBF0"/>
          </p15:clr>
        </p15:guide>
        <p15:guide id="9" pos="4289">
          <p15:clr>
            <a:srgbClr val="5ACBF0"/>
          </p15:clr>
        </p15:guide>
        <p15:guide id="10" pos="4877">
          <p15:clr>
            <a:srgbClr val="5ACBF0"/>
          </p15:clr>
        </p15:guide>
        <p15:guide id="11" pos="5464">
          <p15:clr>
            <a:srgbClr val="5ACBF0"/>
          </p15:clr>
        </p15:guide>
        <p15:guide id="12" pos="6052">
          <p15:clr>
            <a:srgbClr val="5ACBF0"/>
          </p15:clr>
        </p15:guide>
        <p15:guide id="13" pos="6640">
          <p15:clr>
            <a:srgbClr val="5ACBF0"/>
          </p15:clr>
        </p15:guide>
        <p15:guide id="14" pos="7227">
          <p15:clr>
            <a:srgbClr val="5ACBF0"/>
          </p15:clr>
        </p15:guide>
        <p15:guide id="15" pos="7815">
          <p15:clr>
            <a:srgbClr val="5ACBF0"/>
          </p15:clr>
        </p15:guide>
        <p15:guide id="16" pos="294">
          <p15:clr>
            <a:srgbClr val="C35EA4"/>
          </p15:clr>
        </p15:guide>
        <p15:guide id="17" pos="7697">
          <p15:clr>
            <a:srgbClr val="C35EA4"/>
          </p15:clr>
        </p15:guide>
        <p15:guide id="18" orient="horz" pos="778">
          <p15:clr>
            <a:srgbClr val="5ACBF0"/>
          </p15:clr>
        </p15:guide>
        <p15:guide id="19" orient="horz" pos="1366">
          <p15:clr>
            <a:srgbClr val="5ACBF0"/>
          </p15:clr>
        </p15:guide>
        <p15:guide id="20" orient="horz" pos="1953">
          <p15:clr>
            <a:srgbClr val="5ACBF0"/>
          </p15:clr>
        </p15:guide>
        <p15:guide id="21" orient="horz" pos="2541">
          <p15:clr>
            <a:srgbClr val="5ACBF0"/>
          </p15:clr>
        </p15:guide>
        <p15:guide id="22" orient="horz" pos="3128">
          <p15:clr>
            <a:srgbClr val="5ACBF0"/>
          </p15:clr>
        </p15:guide>
        <p15:guide id="23" orient="horz" pos="3716">
          <p15:clr>
            <a:srgbClr val="5ACBF0"/>
          </p15:clr>
        </p15:guide>
        <p15:guide id="24" orient="horz" pos="4303">
          <p15:clr>
            <a:srgbClr val="5ACBF0"/>
          </p15:clr>
        </p15:guide>
        <p15:guide id="25" orient="horz" pos="308">
          <p15:clr>
            <a:srgbClr val="C35EA4"/>
          </p15:clr>
        </p15:guide>
        <p15:guide id="26" orient="horz" pos="4186">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5.xml"/></Relationships>
</file>

<file path=ppt/slides/_rels/slide11.xml.rels><?xml version="1.0" encoding="UTF-8" standalone="yes"?>
<Relationships xmlns="http://schemas.openxmlformats.org/package/2006/relationships"><Relationship Id="rId3" Type="http://schemas.openxmlformats.org/officeDocument/2006/relationships/hyperlink" Target="https://aka.ms/officeaccessibility" TargetMode="External"/><Relationship Id="rId2" Type="http://schemas.openxmlformats.org/officeDocument/2006/relationships/notesSlide" Target="../notesSlides/notesSlide11.xml"/><Relationship Id="rId1" Type="http://schemas.openxmlformats.org/officeDocument/2006/relationships/slideLayout" Target="../slideLayouts/slideLayout85.xml"/></Relationships>
</file>

<file path=ppt/slides/_rels/slide12.xml.rels><?xml version="1.0" encoding="UTF-8" standalone="yes"?>
<Relationships xmlns="http://schemas.openxmlformats.org/package/2006/relationships"><Relationship Id="rId3" Type="http://schemas.openxmlformats.org/officeDocument/2006/relationships/hyperlink" Target="https://aka.ms/Edad" TargetMode="External"/><Relationship Id="rId2" Type="http://schemas.openxmlformats.org/officeDocument/2006/relationships/notesSlide" Target="../notesSlides/notesSlide12.xml"/><Relationship Id="rId1" Type="http://schemas.openxmlformats.org/officeDocument/2006/relationships/slideLayout" Target="../slideLayouts/slideLayout85.xml"/></Relationships>
</file>

<file path=ppt/slides/_rels/slide13.xml.rels><?xml version="1.0" encoding="UTF-8" standalone="yes"?>
<Relationships xmlns="http://schemas.openxmlformats.org/package/2006/relationships"><Relationship Id="rId3" Type="http://schemas.openxmlformats.org/officeDocument/2006/relationships/hyperlink" Target="http://aka.ms/508vpats" TargetMode="External"/><Relationship Id="rId2" Type="http://schemas.openxmlformats.org/officeDocument/2006/relationships/notesSlide" Target="../notesSlides/notesSlide13.xml"/><Relationship Id="rId1" Type="http://schemas.openxmlformats.org/officeDocument/2006/relationships/slideLayout" Target="../slideLayouts/slideLayout85.xml"/><Relationship Id="rId6" Type="http://schemas.openxmlformats.org/officeDocument/2006/relationships/hyperlink" Target="https://www.dhs.gov/trusted-tester" TargetMode="External"/><Relationship Id="rId5" Type="http://schemas.openxmlformats.org/officeDocument/2006/relationships/hyperlink" Target="http://aka.ms/WCAG2.0" TargetMode="External"/><Relationship Id="rId4" Type="http://schemas.openxmlformats.org/officeDocument/2006/relationships/hyperlink" Target="https://aka.ms/en301549" TargetMode="External"/></Relationships>
</file>

<file path=ppt/slides/_rels/slide14.xml.rels><?xml version="1.0" encoding="UTF-8" standalone="yes"?>
<Relationships xmlns="http://schemas.openxmlformats.org/package/2006/relationships"><Relationship Id="rId8" Type="http://schemas.openxmlformats.org/officeDocument/2006/relationships/hyperlink" Target="https://support.office.com/en-US/article/Create-accessible-PDFs-064625E0-56EA-4E16-AD71-3AA33BB4B7ED#PickTab=Mac" TargetMode="External"/><Relationship Id="rId3" Type="http://schemas.openxmlformats.org/officeDocument/2006/relationships/image" Target="../media/image29.png"/><Relationship Id="rId7" Type="http://schemas.openxmlformats.org/officeDocument/2006/relationships/hyperlink" Target="http://blogs.office.com/wp-content/uploads/2016/12/Whats-new-December.gif" TargetMode="External"/><Relationship Id="rId2" Type="http://schemas.openxmlformats.org/officeDocument/2006/relationships/notesSlide" Target="../notesSlides/notesSlide14.xml"/><Relationship Id="rId1" Type="http://schemas.openxmlformats.org/officeDocument/2006/relationships/slideLayout" Target="../slideLayouts/slideLayout85.xml"/><Relationship Id="rId6" Type="http://schemas.openxmlformats.org/officeDocument/2006/relationships/hyperlink" Target="https://support.office.com/en-us/article/Get-accessible-templates-for-Office-ca086caa-2bd2-4ac8-8c12-4cd495bd4d76?ui=en-US&amp;rs=en-US&amp;ad=US" TargetMode="External"/><Relationship Id="rId5" Type="http://schemas.openxmlformats.org/officeDocument/2006/relationships/hyperlink" Target="https://blogs.office.com/2016/12/20/new-to-office-365-in-december-accessibility-updates-and-more/" TargetMode="External"/><Relationship Id="rId10" Type="http://schemas.openxmlformats.org/officeDocument/2006/relationships/hyperlink" Target="https://blogs.msdn.microsoft.com/visio/2017/09/13/visio-online-public-preview-easily-create-diagrams-online-with-quick-shape-infinite-canvas-richer-content-and-much-more/" TargetMode="External"/><Relationship Id="rId4" Type="http://schemas.openxmlformats.org/officeDocument/2006/relationships/image" Target="../media/image30.svg"/><Relationship Id="rId9" Type="http://schemas.openxmlformats.org/officeDocument/2006/relationships/hyperlink" Target="https://support.office.com/en-us/article/LEARN-MORE-002684c4-bf06-422b-821f-b4ef84fdb0e3"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85.xml"/><Relationship Id="rId4" Type="http://schemas.openxmlformats.org/officeDocument/2006/relationships/image" Target="../media/image30.svg"/></Relationships>
</file>

<file path=ppt/slides/_rels/slide16.xml.rels><?xml version="1.0" encoding="UTF-8" standalone="yes"?>
<Relationships xmlns="http://schemas.openxmlformats.org/package/2006/relationships"><Relationship Id="rId8" Type="http://schemas.openxmlformats.org/officeDocument/2006/relationships/hyperlink" Target="https://educationblog.microsoft.com/2017/08/learning-tools-word-desktop-immersive-reader-update/" TargetMode="External"/><Relationship Id="rId3" Type="http://schemas.openxmlformats.org/officeDocument/2006/relationships/image" Target="../media/image30.png"/><Relationship Id="rId7" Type="http://schemas.openxmlformats.org/officeDocument/2006/relationships/hyperlink" Target="https://blogs.office.com/2017/05/31/immersive-reader-comes-to-outlook-on-the-web-and-the-onenote-for-windows-10-app-and-expands-its-global-reach/" TargetMode="External"/><Relationship Id="rId2" Type="http://schemas.openxmlformats.org/officeDocument/2006/relationships/notesSlide" Target="../notesSlides/notesSlide16.xml"/><Relationship Id="rId1" Type="http://schemas.openxmlformats.org/officeDocument/2006/relationships/slideLayout" Target="../slideLayouts/slideLayout85.xml"/><Relationship Id="rId6" Type="http://schemas.openxmlformats.org/officeDocument/2006/relationships/hyperlink" Target="https://support.office.com/en-us/article/Editor-your-writing-assistant-91ecbe1b-d021-4e9e-a82e-abc4cd7163d7?ui=en-US&amp;rs=en-US&amp;ad=US" TargetMode="External"/><Relationship Id="rId5" Type="http://schemas.openxmlformats.org/officeDocument/2006/relationships/hyperlink" Target="https://blogs.office.com/2016/11/10/immersive-reader-and-frame-guide-come-to-office-lens-offering-built-in-accessibility/" TargetMode="External"/><Relationship Id="rId4" Type="http://schemas.openxmlformats.org/officeDocument/2006/relationships/hyperlink" Target="https://support.office.com/en-US/article/Learning-Tools-to-improve-reading-and-writing-skills-735fc6ea-21eb-401a-9293-4a481ef7e482" TargetMode="External"/><Relationship Id="rId9" Type="http://schemas.openxmlformats.org/officeDocument/2006/relationships/hyperlink" Target="https://www.microsoft.com/en-us/garage/profiles/write-ideas/"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85.xml"/></Relationships>
</file>

<file path=ppt/slides/_rels/slide18.xml.rels><?xml version="1.0" encoding="UTF-8" standalone="yes"?>
<Relationships xmlns="http://schemas.openxmlformats.org/package/2006/relationships"><Relationship Id="rId8" Type="http://schemas.openxmlformats.org/officeDocument/2006/relationships/hyperlink" Target="https://blogs.office.com/2016/07/21/sway-accessibility-milestones/" TargetMode="External"/><Relationship Id="rId3" Type="http://schemas.openxmlformats.org/officeDocument/2006/relationships/image" Target="../media/image31.png"/><Relationship Id="rId7" Type="http://schemas.openxmlformats.org/officeDocument/2006/relationships/hyperlink" Target="https://support.office.com/en-us/article/What-s-New-in-Outlook-Accessibility-22fdf869-1cb3-4bfe-be90-42bc2bb193a5?ui=en-US&amp;rs=en-US&amp;ad=US" TargetMode="External"/><Relationship Id="rId2" Type="http://schemas.openxmlformats.org/officeDocument/2006/relationships/notesSlide" Target="../notesSlides/notesSlide18.xml"/><Relationship Id="rId1" Type="http://schemas.openxmlformats.org/officeDocument/2006/relationships/slideLayout" Target="../slideLayouts/slideLayout85.xml"/><Relationship Id="rId6" Type="http://schemas.openxmlformats.org/officeDocument/2006/relationships/hyperlink" Target="https://support.office.com/article/3fce93f5-9ca8-42a6-bc1f-776749f6e32e" TargetMode="External"/><Relationship Id="rId11" Type="http://schemas.openxmlformats.org/officeDocument/2006/relationships/hyperlink" Target="https://blogs.office.com/2017/05/18/note-taking-made-easier-for-everyone-redesigning-onenote/" TargetMode="External"/><Relationship Id="rId5" Type="http://schemas.openxmlformats.org/officeDocument/2006/relationships/hyperlink" Target="https://support.office.com/article/Whats-new-in-accessibility-for-Excel-51fcb17a-b15b-4b13-ae04-d4f38ece3f78" TargetMode="External"/><Relationship Id="rId10" Type="http://schemas.openxmlformats.org/officeDocument/2006/relationships/hyperlink" Target="https://support.office.com/en-us/article/Office-Accessibility-Center-ecab0fcf-d143-4fe8-a2ff-6cd596bddc6d?ui=en-US&amp;rs=en-US&amp;ad=US" TargetMode="External"/><Relationship Id="rId4" Type="http://schemas.openxmlformats.org/officeDocument/2006/relationships/hyperlink" Target="https://support.office.com/article/Whats-New-in-Word-Accessibility-69aed572-336e-4722-a97e-23393cc481b2" TargetMode="External"/><Relationship Id="rId9" Type="http://schemas.openxmlformats.org/officeDocument/2006/relationships/hyperlink" Target="https://support.office.com/en-us/article/What-s-new-in-accessibility-for-SharePoint-Online-741d2af2-d89a-46e9-ace6-63da7274d3b2?ui=en-US&amp;rs=en-US&amp;ad=US"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9.xml"/><Relationship Id="rId1" Type="http://schemas.openxmlformats.org/officeDocument/2006/relationships/slideLayout" Target="../slideLayouts/slideLayout85.xml"/></Relationships>
</file>

<file path=ppt/slides/_rels/slide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43.xml"/><Relationship Id="rId4" Type="http://schemas.openxmlformats.org/officeDocument/2006/relationships/image" Target="../media/image19.png"/></Relationships>
</file>

<file path=ppt/slides/_rels/slide20.xml.rels><?xml version="1.0" encoding="UTF-8" standalone="yes"?>
<Relationships xmlns="http://schemas.openxmlformats.org/package/2006/relationships"><Relationship Id="rId8" Type="http://schemas.openxmlformats.org/officeDocument/2006/relationships/hyperlink" Target="http://dictate.ms/" TargetMode="External"/><Relationship Id="rId3" Type="http://schemas.openxmlformats.org/officeDocument/2006/relationships/image" Target="../media/image32.png"/><Relationship Id="rId7" Type="http://schemas.openxmlformats.org/officeDocument/2006/relationships/hyperlink" Target="https://support.office.com/en-us/article/Keyboard-shortcuts-in-Word-Online-4ccbb899-f71e-4206-be6f-1d30c7d1bd13?ui=en-US&amp;rs=en-US&amp;ad=US#bkmk_access" TargetMode="External"/><Relationship Id="rId2" Type="http://schemas.openxmlformats.org/officeDocument/2006/relationships/notesSlide" Target="../notesSlides/notesSlide20.xml"/><Relationship Id="rId1" Type="http://schemas.openxmlformats.org/officeDocument/2006/relationships/slideLayout" Target="../slideLayouts/slideLayout85.xml"/><Relationship Id="rId6" Type="http://schemas.openxmlformats.org/officeDocument/2006/relationships/hyperlink" Target="https://blogs.office.com/2016/07/26/the-evolution-of-office-apps-new-intelligent-services-such-as-researcher-and-editor-in-word-and-outlook-focused-inbox-as-well-as-continued-powerpoint-innovation-with-zoom/" TargetMode="External"/><Relationship Id="rId5" Type="http://schemas.openxmlformats.org/officeDocument/2006/relationships/hyperlink" Target="https://blogs.office.com/2016/03/24/powerpoint-designer-whats-new-and-whats-next/" TargetMode="External"/><Relationship Id="rId4" Type="http://schemas.openxmlformats.org/officeDocument/2006/relationships/hyperlink" Target="https://www.youtube.com/watch?v=0LbB9r4HmX0&amp;list=PLXtHYVsvn_b-OyLfCR3M7djOLShKq7sBB&amp;index=5"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1.xml"/><Relationship Id="rId1" Type="http://schemas.openxmlformats.org/officeDocument/2006/relationships/slideLayout" Target="../slideLayouts/slideLayout85.xml"/></Relationships>
</file>

<file path=ppt/slides/_rels/slide22.xml.rels><?xml version="1.0" encoding="UTF-8" standalone="yes"?>
<Relationships xmlns="http://schemas.openxmlformats.org/package/2006/relationships"><Relationship Id="rId8" Type="http://schemas.openxmlformats.org/officeDocument/2006/relationships/hyperlink" Target="https://support.office.com/en-us/article/Add-closed-captions-to-videos-in-PowerPoint-presentations-a16745e1-b3da-4428-b2a7-ff0c8b758d0b?ui=en-US&amp;rs=en-US&amp;ad=US" TargetMode="External"/><Relationship Id="rId3" Type="http://schemas.openxmlformats.org/officeDocument/2006/relationships/image" Target="../media/image33.png"/><Relationship Id="rId7" Type="http://schemas.openxmlformats.org/officeDocument/2006/relationships/hyperlink" Target="https://stream.microsoft.com/en-us/documentation/stream-portal-autogenerate-captions/" TargetMode="External"/><Relationship Id="rId2" Type="http://schemas.openxmlformats.org/officeDocument/2006/relationships/notesSlide" Target="../notesSlides/notesSlide22.xml"/><Relationship Id="rId1" Type="http://schemas.openxmlformats.org/officeDocument/2006/relationships/slideLayout" Target="../slideLayouts/slideLayout85.xml"/><Relationship Id="rId6" Type="http://schemas.openxmlformats.org/officeDocument/2006/relationships/hyperlink" Target="https://www.microsoft.com/en-us/garage/project-details.aspx?project=translator-ppt" TargetMode="External"/><Relationship Id="rId5" Type="http://schemas.openxmlformats.org/officeDocument/2006/relationships/hyperlink" Target="https://support.office.com/en-us/article/Accessibility-features-in-video-playback-on-PowerPoint-ef62b701-c0ad-48e8-8473-4e8dbb0f7dd8?ui=en-US&amp;rs=en-US&amp;ad=US#turnoncaptions" TargetMode="External"/><Relationship Id="rId4" Type="http://schemas.openxmlformats.org/officeDocument/2006/relationships/hyperlink" Target="https://support.skype.com/en/faq/FA34586/what-is-skype-preview-in-windows-10" TargetMode="External"/><Relationship Id="rId9" Type="http://schemas.openxmlformats.org/officeDocument/2006/relationships/hyperlink" Target="https://blogs.office.com/2017/04/11/new-to-sway-recording-closed-caption-navigation-autoplay-and-view-counts/"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3.xml"/><Relationship Id="rId1" Type="http://schemas.openxmlformats.org/officeDocument/2006/relationships/slideLayout" Target="../slideLayouts/slideLayout8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0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hyperlink" Target="mailto:wilewis@microsoft.com" TargetMode="External"/><Relationship Id="rId3" Type="http://schemas.openxmlformats.org/officeDocument/2006/relationships/hyperlink" Target="mailto:deanh@microsoft.com" TargetMode="External"/><Relationship Id="rId7" Type="http://schemas.openxmlformats.org/officeDocument/2006/relationships/hyperlink" Target="mailto:anjaya@microsoft.com" TargetMode="External"/><Relationship Id="rId2" Type="http://schemas.openxmlformats.org/officeDocument/2006/relationships/notesSlide" Target="../notesSlides/notesSlide26.xml"/><Relationship Id="rId1" Type="http://schemas.openxmlformats.org/officeDocument/2006/relationships/slideLayout" Target="../slideLayouts/slideLayout3.xml"/><Relationship Id="rId6" Type="http://schemas.openxmlformats.org/officeDocument/2006/relationships/hyperlink" Target="mailto:hanil@microsoft.com" TargetMode="External"/><Relationship Id="rId5" Type="http://schemas.openxmlformats.org/officeDocument/2006/relationships/hyperlink" Target="mailto:pefrem@microsoft.com" TargetMode="External"/><Relationship Id="rId10" Type="http://schemas.openxmlformats.org/officeDocument/2006/relationships/hyperlink" Target="mailto:eDAD@Microsoft.com" TargetMode="External"/><Relationship Id="rId4" Type="http://schemas.openxmlformats.org/officeDocument/2006/relationships/hyperlink" Target="mailto:anitase@microsoft.com" TargetMode="External"/><Relationship Id="rId9" Type="http://schemas.openxmlformats.org/officeDocument/2006/relationships/hyperlink" Target="mailto:jizhe@microsoft.com" TargetMode="External"/></Relationships>
</file>

<file path=ppt/slides/_rels/slide27.xml.rels><?xml version="1.0" encoding="UTF-8" standalone="yes"?>
<Relationships xmlns="http://schemas.openxmlformats.org/package/2006/relationships"><Relationship Id="rId8" Type="http://schemas.openxmlformats.org/officeDocument/2006/relationships/hyperlink" Target="http://aka.ms/508vpats" TargetMode="External"/><Relationship Id="rId3" Type="http://schemas.openxmlformats.org/officeDocument/2006/relationships/notesSlide" Target="../notesSlides/notesSlide27.xml"/><Relationship Id="rId7" Type="http://schemas.openxmlformats.org/officeDocument/2006/relationships/hyperlink" Target="http://www.microsoft.com/Accessibility/Windows10Upgrade" TargetMode="External"/><Relationship Id="rId2" Type="http://schemas.openxmlformats.org/officeDocument/2006/relationships/slideLayout" Target="../slideLayouts/slideLayout98.xml"/><Relationship Id="rId1" Type="http://schemas.openxmlformats.org/officeDocument/2006/relationships/tags" Target="../tags/tag6.xml"/><Relationship Id="rId6" Type="http://schemas.openxmlformats.org/officeDocument/2006/relationships/hyperlink" Target="http://www.microsoft.com/Accessibility" TargetMode="External"/><Relationship Id="rId5" Type="http://schemas.openxmlformats.org/officeDocument/2006/relationships/hyperlink" Target="https://support.microsoft.com/en-us/accessibility/enterprise-answer-desk" TargetMode="External"/><Relationship Id="rId4" Type="http://schemas.openxmlformats.org/officeDocument/2006/relationships/hyperlink" Target="https://aka.ms/OfficeAccessibility" TargetMode="External"/><Relationship Id="rId9" Type="http://schemas.openxmlformats.org/officeDocument/2006/relationships/hyperlink" Target="http://aka.ms/WCAG2.0"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44.xml"/><Relationship Id="rId4" Type="http://schemas.openxmlformats.org/officeDocument/2006/relationships/image" Target="../media/image20.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56.xml"/><Relationship Id="rId1" Type="http://schemas.openxmlformats.org/officeDocument/2006/relationships/tags" Target="../tags/tag1.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71.xml"/><Relationship Id="rId1" Type="http://schemas.openxmlformats.org/officeDocument/2006/relationships/tags" Target="../tags/tag2.xml"/><Relationship Id="rId4" Type="http://schemas.openxmlformats.org/officeDocument/2006/relationships/image" Target="../media/image21.jp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85.xml"/><Relationship Id="rId1" Type="http://schemas.openxmlformats.org/officeDocument/2006/relationships/tags" Target="../tags/tag3.xml"/></Relationships>
</file>

<file path=ppt/slides/_rels/slide7.xml.rels><?xml version="1.0" encoding="UTF-8" standalone="yes"?>
<Relationships xmlns="http://schemas.openxmlformats.org/package/2006/relationships"><Relationship Id="rId3" Type="http://schemas.openxmlformats.org/officeDocument/2006/relationships/image" Target="../media/image22.jpeg"/><Relationship Id="rId7"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8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71.xml"/><Relationship Id="rId1" Type="http://schemas.openxmlformats.org/officeDocument/2006/relationships/tags" Target="../tags/tag4.xml"/><Relationship Id="rId4" Type="http://schemas.openxmlformats.org/officeDocument/2006/relationships/image" Target="../media/image27.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71.xml"/><Relationship Id="rId1" Type="http://schemas.openxmlformats.org/officeDocument/2006/relationships/tags" Target="../tags/tag5.xml"/><Relationship Id="rId4"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0129" y="1262640"/>
            <a:ext cx="10382697" cy="1792836"/>
          </a:xfrm>
        </p:spPr>
        <p:txBody>
          <a:bodyPr/>
          <a:lstStyle/>
          <a:p>
            <a:r>
              <a:rPr lang="en-US" dirty="0"/>
              <a:t>New features in Office 365</a:t>
            </a:r>
          </a:p>
        </p:txBody>
      </p:sp>
      <p:sp>
        <p:nvSpPr>
          <p:cNvPr id="3" name="Text Placeholder 2"/>
          <p:cNvSpPr>
            <a:spLocks noGrp="1"/>
          </p:cNvSpPr>
          <p:nvPr>
            <p:ph type="body" sz="quarter" idx="12"/>
          </p:nvPr>
        </p:nvSpPr>
        <p:spPr>
          <a:xfrm>
            <a:off x="270128" y="2607278"/>
            <a:ext cx="9623142" cy="2626040"/>
          </a:xfrm>
        </p:spPr>
        <p:txBody>
          <a:bodyPr/>
          <a:lstStyle/>
          <a:p>
            <a:endParaRPr lang="en-US" sz="2451" b="1" dirty="0"/>
          </a:p>
          <a:p>
            <a:r>
              <a:rPr lang="en-US" sz="2451" b="1" dirty="0"/>
              <a:t>Anita Mortaloni, </a:t>
            </a:r>
            <a:r>
              <a:rPr lang="en-US" sz="2451" b="1" i="1" dirty="0"/>
              <a:t>anitase@microsoft.com</a:t>
            </a:r>
            <a:endParaRPr lang="en-US" sz="2451" b="1" dirty="0"/>
          </a:p>
          <a:p>
            <a:r>
              <a:rPr lang="en-US" sz="2451" b="1" dirty="0"/>
              <a:t>Senior Program Manager </a:t>
            </a:r>
          </a:p>
          <a:p>
            <a:r>
              <a:rPr lang="en-US" sz="2451" b="1" dirty="0"/>
              <a:t>Microsoft Office Product Group</a:t>
            </a:r>
          </a:p>
          <a:p>
            <a:endParaRPr lang="en-US" dirty="0"/>
          </a:p>
        </p:txBody>
      </p:sp>
    </p:spTree>
    <p:extLst>
      <p:ext uri="{BB962C8B-B14F-4D97-AF65-F5344CB8AC3E}">
        <p14:creationId xmlns:p14="http://schemas.microsoft.com/office/powerpoint/2010/main" val="4002410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p:cNvSpPr>
            <a:spLocks noGrp="1"/>
          </p:cNvSpPr>
          <p:nvPr>
            <p:ph type="title"/>
          </p:nvPr>
        </p:nvSpPr>
        <p:spPr>
          <a:xfrm>
            <a:off x="270068" y="290403"/>
            <a:ext cx="11771849" cy="899409"/>
          </a:xfrm>
        </p:spPr>
        <p:txBody>
          <a:bodyPr/>
          <a:lstStyle/>
          <a:p>
            <a:r>
              <a:rPr lang="en-US"/>
              <a:t>Creating a more productive, inclusive &amp; compliant workplace with Office 365 accessibility</a:t>
            </a:r>
          </a:p>
        </p:txBody>
      </p:sp>
      <p:sp>
        <p:nvSpPr>
          <p:cNvPr id="18" name="Rectangle 17"/>
          <p:cNvSpPr/>
          <p:nvPr/>
        </p:nvSpPr>
        <p:spPr bwMode="auto">
          <a:xfrm>
            <a:off x="270894" y="2041868"/>
            <a:ext cx="3835610" cy="4275921"/>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ctr"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400" b="1">
              <a:gradFill>
                <a:gsLst>
                  <a:gs pos="0">
                    <a:srgbClr val="FFFFFF"/>
                  </a:gs>
                  <a:gs pos="100000">
                    <a:srgbClr val="FFFFFF"/>
                  </a:gs>
                </a:gsLst>
                <a:lin ang="5400000" scaled="0"/>
              </a:gradFill>
              <a:latin typeface="Segoe UI Semilight"/>
              <a:ea typeface="Segoe UI" pitchFamily="34" charset="0"/>
              <a:cs typeface="Segoe UI" pitchFamily="34" charset="0"/>
            </a:endParaRPr>
          </a:p>
          <a:p>
            <a:pPr algn="ctr" defTabSz="913751" fontAlgn="base">
              <a:lnSpc>
                <a:spcPct val="90000"/>
              </a:lnSpc>
              <a:spcBef>
                <a:spcPct val="0"/>
              </a:spcBef>
              <a:spcAft>
                <a:spcPct val="0"/>
              </a:spcAft>
              <a:defRPr/>
            </a:pPr>
            <a:endParaRPr lang="en-US" sz="2400" b="1">
              <a:gradFill>
                <a:gsLst>
                  <a:gs pos="0">
                    <a:srgbClr val="FFFFFF"/>
                  </a:gs>
                  <a:gs pos="100000">
                    <a:srgbClr val="FFFFFF"/>
                  </a:gs>
                </a:gsLst>
                <a:lin ang="5400000" scaled="0"/>
              </a:gradFill>
              <a:latin typeface="Segoe UI Semilight"/>
              <a:ea typeface="Segoe UI" pitchFamily="34" charset="0"/>
              <a:cs typeface="Segoe UI" pitchFamily="34" charset="0"/>
            </a:endParaRPr>
          </a:p>
          <a:p>
            <a:pPr algn="ctr" defTabSz="913751" fontAlgn="base">
              <a:lnSpc>
                <a:spcPct val="90000"/>
              </a:lnSpc>
              <a:spcBef>
                <a:spcPct val="0"/>
              </a:spcBef>
              <a:spcAft>
                <a:spcPct val="0"/>
              </a:spcAft>
              <a:defRPr/>
            </a:pPr>
            <a:endParaRPr lang="en-US" sz="2400" b="1">
              <a:gradFill>
                <a:gsLst>
                  <a:gs pos="0">
                    <a:srgbClr val="FFFFFF"/>
                  </a:gs>
                  <a:gs pos="100000">
                    <a:srgbClr val="FFFFFF"/>
                  </a:gs>
                </a:gsLst>
                <a:lin ang="5400000" scaled="0"/>
              </a:gradFill>
              <a:latin typeface="Segoe UI Semilight"/>
              <a:ea typeface="Segoe UI" pitchFamily="34" charset="0"/>
              <a:cs typeface="Segoe UI" pitchFamily="34" charset="0"/>
            </a:endParaRPr>
          </a:p>
          <a:p>
            <a:pPr algn="ctr" defTabSz="913751" fontAlgn="base">
              <a:lnSpc>
                <a:spcPct val="90000"/>
              </a:lnSpc>
              <a:spcBef>
                <a:spcPct val="0"/>
              </a:spcBef>
              <a:spcAft>
                <a:spcPct val="0"/>
              </a:spcAft>
              <a:defRPr/>
            </a:pPr>
            <a:endParaRPr lang="en-US" sz="2400" b="1">
              <a:gradFill>
                <a:gsLst>
                  <a:gs pos="0">
                    <a:srgbClr val="FFFFFF"/>
                  </a:gs>
                  <a:gs pos="100000">
                    <a:srgbClr val="FFFFFF"/>
                  </a:gs>
                </a:gsLst>
                <a:lin ang="5400000" scaled="0"/>
              </a:gradFill>
              <a:latin typeface="Segoe UI Semilight"/>
              <a:ea typeface="Segoe UI" pitchFamily="34" charset="0"/>
              <a:cs typeface="Segoe UI" pitchFamily="34" charset="0"/>
            </a:endParaRPr>
          </a:p>
          <a:p>
            <a:pPr algn="ctr" defTabSz="913751" fontAlgn="base">
              <a:lnSpc>
                <a:spcPct val="90000"/>
              </a:lnSpc>
              <a:spcBef>
                <a:spcPct val="0"/>
              </a:spcBef>
              <a:spcAft>
                <a:spcPct val="0"/>
              </a:spcAft>
              <a:defRPr/>
            </a:pPr>
            <a:r>
              <a:rPr lang="en-US" sz="2400" b="1">
                <a:gradFill>
                  <a:gsLst>
                    <a:gs pos="0">
                      <a:srgbClr val="FFFFFF"/>
                    </a:gs>
                    <a:gs pos="100000">
                      <a:srgbClr val="FFFFFF"/>
                    </a:gs>
                  </a:gsLst>
                  <a:lin ang="5400000" scaled="0"/>
                </a:gradFill>
                <a:latin typeface="Segoe UI Semilight"/>
                <a:ea typeface="Segoe UI" pitchFamily="34" charset="0"/>
                <a:cs typeface="Segoe UI" pitchFamily="34" charset="0"/>
              </a:rPr>
              <a:t>BOOST EVERYONE’S PRODUCTIVITY</a:t>
            </a:r>
          </a:p>
        </p:txBody>
      </p:sp>
      <p:sp>
        <p:nvSpPr>
          <p:cNvPr id="12" name="Freeform 9" descr="Icon representing a group of people"/>
          <p:cNvSpPr>
            <a:spLocks noChangeAspect="1" noEditPoints="1"/>
          </p:cNvSpPr>
          <p:nvPr/>
        </p:nvSpPr>
        <p:spPr bwMode="auto">
          <a:xfrm>
            <a:off x="1644426" y="2862230"/>
            <a:ext cx="1090689" cy="893023"/>
          </a:xfrm>
          <a:custGeom>
            <a:avLst/>
            <a:gdLst>
              <a:gd name="T0" fmla="*/ 116 w 128"/>
              <a:gd name="T1" fmla="*/ 36 h 104"/>
              <a:gd name="T2" fmla="*/ 124 w 128"/>
              <a:gd name="T3" fmla="*/ 20 h 104"/>
              <a:gd name="T4" fmla="*/ 104 w 128"/>
              <a:gd name="T5" fmla="*/ 0 h 104"/>
              <a:gd name="T6" fmla="*/ 84 w 128"/>
              <a:gd name="T7" fmla="*/ 20 h 104"/>
              <a:gd name="T8" fmla="*/ 92 w 128"/>
              <a:gd name="T9" fmla="*/ 36 h 104"/>
              <a:gd name="T10" fmla="*/ 84 w 128"/>
              <a:gd name="T11" fmla="*/ 43 h 104"/>
              <a:gd name="T12" fmla="*/ 64 w 128"/>
              <a:gd name="T13" fmla="*/ 32 h 104"/>
              <a:gd name="T14" fmla="*/ 44 w 128"/>
              <a:gd name="T15" fmla="*/ 43 h 104"/>
              <a:gd name="T16" fmla="*/ 36 w 128"/>
              <a:gd name="T17" fmla="*/ 36 h 104"/>
              <a:gd name="T18" fmla="*/ 44 w 128"/>
              <a:gd name="T19" fmla="*/ 20 h 104"/>
              <a:gd name="T20" fmla="*/ 24 w 128"/>
              <a:gd name="T21" fmla="*/ 0 h 104"/>
              <a:gd name="T22" fmla="*/ 4 w 128"/>
              <a:gd name="T23" fmla="*/ 20 h 104"/>
              <a:gd name="T24" fmla="*/ 12 w 128"/>
              <a:gd name="T25" fmla="*/ 36 h 104"/>
              <a:gd name="T26" fmla="*/ 0 w 128"/>
              <a:gd name="T27" fmla="*/ 56 h 104"/>
              <a:gd name="T28" fmla="*/ 8 w 128"/>
              <a:gd name="T29" fmla="*/ 56 h 104"/>
              <a:gd name="T30" fmla="*/ 24 w 128"/>
              <a:gd name="T31" fmla="*/ 40 h 104"/>
              <a:gd name="T32" fmla="*/ 40 w 128"/>
              <a:gd name="T33" fmla="*/ 56 h 104"/>
              <a:gd name="T34" fmla="*/ 50 w 128"/>
              <a:gd name="T35" fmla="*/ 76 h 104"/>
              <a:gd name="T36" fmla="*/ 32 w 128"/>
              <a:gd name="T37" fmla="*/ 104 h 104"/>
              <a:gd name="T38" fmla="*/ 40 w 128"/>
              <a:gd name="T39" fmla="*/ 104 h 104"/>
              <a:gd name="T40" fmla="*/ 64 w 128"/>
              <a:gd name="T41" fmla="*/ 80 h 104"/>
              <a:gd name="T42" fmla="*/ 88 w 128"/>
              <a:gd name="T43" fmla="*/ 104 h 104"/>
              <a:gd name="T44" fmla="*/ 96 w 128"/>
              <a:gd name="T45" fmla="*/ 104 h 104"/>
              <a:gd name="T46" fmla="*/ 78 w 128"/>
              <a:gd name="T47" fmla="*/ 76 h 104"/>
              <a:gd name="T48" fmla="*/ 88 w 128"/>
              <a:gd name="T49" fmla="*/ 56 h 104"/>
              <a:gd name="T50" fmla="*/ 104 w 128"/>
              <a:gd name="T51" fmla="*/ 40 h 104"/>
              <a:gd name="T52" fmla="*/ 120 w 128"/>
              <a:gd name="T53" fmla="*/ 56 h 104"/>
              <a:gd name="T54" fmla="*/ 128 w 128"/>
              <a:gd name="T55" fmla="*/ 56 h 104"/>
              <a:gd name="T56" fmla="*/ 116 w 128"/>
              <a:gd name="T57" fmla="*/ 36 h 104"/>
              <a:gd name="T58" fmla="*/ 12 w 128"/>
              <a:gd name="T59" fmla="*/ 20 h 104"/>
              <a:gd name="T60" fmla="*/ 24 w 128"/>
              <a:gd name="T61" fmla="*/ 8 h 104"/>
              <a:gd name="T62" fmla="*/ 36 w 128"/>
              <a:gd name="T63" fmla="*/ 20 h 104"/>
              <a:gd name="T64" fmla="*/ 24 w 128"/>
              <a:gd name="T65" fmla="*/ 32 h 104"/>
              <a:gd name="T66" fmla="*/ 12 w 128"/>
              <a:gd name="T67" fmla="*/ 20 h 104"/>
              <a:gd name="T68" fmla="*/ 64 w 128"/>
              <a:gd name="T69" fmla="*/ 72 h 104"/>
              <a:gd name="T70" fmla="*/ 48 w 128"/>
              <a:gd name="T71" fmla="*/ 56 h 104"/>
              <a:gd name="T72" fmla="*/ 64 w 128"/>
              <a:gd name="T73" fmla="*/ 40 h 104"/>
              <a:gd name="T74" fmla="*/ 80 w 128"/>
              <a:gd name="T75" fmla="*/ 56 h 104"/>
              <a:gd name="T76" fmla="*/ 64 w 128"/>
              <a:gd name="T77" fmla="*/ 72 h 104"/>
              <a:gd name="T78" fmla="*/ 92 w 128"/>
              <a:gd name="T79" fmla="*/ 20 h 104"/>
              <a:gd name="T80" fmla="*/ 104 w 128"/>
              <a:gd name="T81" fmla="*/ 8 h 104"/>
              <a:gd name="T82" fmla="*/ 116 w 128"/>
              <a:gd name="T83" fmla="*/ 20 h 104"/>
              <a:gd name="T84" fmla="*/ 104 w 128"/>
              <a:gd name="T85" fmla="*/ 32 h 104"/>
              <a:gd name="T86" fmla="*/ 92 w 128"/>
              <a:gd name="T87" fmla="*/ 2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8" h="104">
                <a:moveTo>
                  <a:pt x="116" y="36"/>
                </a:moveTo>
                <a:cubicBezTo>
                  <a:pt x="121" y="32"/>
                  <a:pt x="124" y="26"/>
                  <a:pt x="124" y="20"/>
                </a:cubicBezTo>
                <a:cubicBezTo>
                  <a:pt x="124" y="9"/>
                  <a:pt x="115" y="0"/>
                  <a:pt x="104" y="0"/>
                </a:cubicBezTo>
                <a:cubicBezTo>
                  <a:pt x="93" y="0"/>
                  <a:pt x="84" y="9"/>
                  <a:pt x="84" y="20"/>
                </a:cubicBezTo>
                <a:cubicBezTo>
                  <a:pt x="84" y="26"/>
                  <a:pt x="87" y="32"/>
                  <a:pt x="92" y="36"/>
                </a:cubicBezTo>
                <a:cubicBezTo>
                  <a:pt x="89" y="38"/>
                  <a:pt x="86" y="40"/>
                  <a:pt x="84" y="43"/>
                </a:cubicBezTo>
                <a:cubicBezTo>
                  <a:pt x="80" y="36"/>
                  <a:pt x="72" y="32"/>
                  <a:pt x="64" y="32"/>
                </a:cubicBezTo>
                <a:cubicBezTo>
                  <a:pt x="56" y="32"/>
                  <a:pt x="48" y="36"/>
                  <a:pt x="44" y="43"/>
                </a:cubicBezTo>
                <a:cubicBezTo>
                  <a:pt x="42" y="40"/>
                  <a:pt x="39" y="38"/>
                  <a:pt x="36" y="36"/>
                </a:cubicBezTo>
                <a:cubicBezTo>
                  <a:pt x="41" y="32"/>
                  <a:pt x="44" y="26"/>
                  <a:pt x="44" y="20"/>
                </a:cubicBezTo>
                <a:cubicBezTo>
                  <a:pt x="44" y="9"/>
                  <a:pt x="35" y="0"/>
                  <a:pt x="24" y="0"/>
                </a:cubicBezTo>
                <a:cubicBezTo>
                  <a:pt x="13" y="0"/>
                  <a:pt x="4" y="9"/>
                  <a:pt x="4" y="20"/>
                </a:cubicBezTo>
                <a:cubicBezTo>
                  <a:pt x="4" y="26"/>
                  <a:pt x="7" y="32"/>
                  <a:pt x="12" y="36"/>
                </a:cubicBezTo>
                <a:cubicBezTo>
                  <a:pt x="5" y="40"/>
                  <a:pt x="0" y="48"/>
                  <a:pt x="0" y="56"/>
                </a:cubicBezTo>
                <a:cubicBezTo>
                  <a:pt x="8" y="56"/>
                  <a:pt x="8" y="56"/>
                  <a:pt x="8" y="56"/>
                </a:cubicBezTo>
                <a:cubicBezTo>
                  <a:pt x="8" y="47"/>
                  <a:pt x="15" y="40"/>
                  <a:pt x="24" y="40"/>
                </a:cubicBezTo>
                <a:cubicBezTo>
                  <a:pt x="33" y="40"/>
                  <a:pt x="40" y="47"/>
                  <a:pt x="40" y="56"/>
                </a:cubicBezTo>
                <a:cubicBezTo>
                  <a:pt x="40" y="64"/>
                  <a:pt x="44" y="71"/>
                  <a:pt x="50" y="76"/>
                </a:cubicBezTo>
                <a:cubicBezTo>
                  <a:pt x="39" y="81"/>
                  <a:pt x="32" y="92"/>
                  <a:pt x="32" y="104"/>
                </a:cubicBezTo>
                <a:cubicBezTo>
                  <a:pt x="40" y="104"/>
                  <a:pt x="40" y="104"/>
                  <a:pt x="40" y="104"/>
                </a:cubicBezTo>
                <a:cubicBezTo>
                  <a:pt x="40" y="91"/>
                  <a:pt x="51" y="80"/>
                  <a:pt x="64" y="80"/>
                </a:cubicBezTo>
                <a:cubicBezTo>
                  <a:pt x="77" y="80"/>
                  <a:pt x="88" y="91"/>
                  <a:pt x="88" y="104"/>
                </a:cubicBezTo>
                <a:cubicBezTo>
                  <a:pt x="96" y="104"/>
                  <a:pt x="96" y="104"/>
                  <a:pt x="96" y="104"/>
                </a:cubicBezTo>
                <a:cubicBezTo>
                  <a:pt x="96" y="92"/>
                  <a:pt x="89" y="81"/>
                  <a:pt x="78" y="76"/>
                </a:cubicBezTo>
                <a:cubicBezTo>
                  <a:pt x="84" y="71"/>
                  <a:pt x="88" y="64"/>
                  <a:pt x="88" y="56"/>
                </a:cubicBezTo>
                <a:cubicBezTo>
                  <a:pt x="88" y="47"/>
                  <a:pt x="95" y="40"/>
                  <a:pt x="104" y="40"/>
                </a:cubicBezTo>
                <a:cubicBezTo>
                  <a:pt x="113" y="40"/>
                  <a:pt x="120" y="47"/>
                  <a:pt x="120" y="56"/>
                </a:cubicBezTo>
                <a:cubicBezTo>
                  <a:pt x="128" y="56"/>
                  <a:pt x="128" y="56"/>
                  <a:pt x="128" y="56"/>
                </a:cubicBezTo>
                <a:cubicBezTo>
                  <a:pt x="128" y="48"/>
                  <a:pt x="123" y="40"/>
                  <a:pt x="116" y="36"/>
                </a:cubicBezTo>
                <a:moveTo>
                  <a:pt x="12" y="20"/>
                </a:moveTo>
                <a:cubicBezTo>
                  <a:pt x="12" y="14"/>
                  <a:pt x="17" y="8"/>
                  <a:pt x="24" y="8"/>
                </a:cubicBezTo>
                <a:cubicBezTo>
                  <a:pt x="31" y="8"/>
                  <a:pt x="36" y="14"/>
                  <a:pt x="36" y="20"/>
                </a:cubicBezTo>
                <a:cubicBezTo>
                  <a:pt x="36" y="27"/>
                  <a:pt x="31" y="32"/>
                  <a:pt x="24" y="32"/>
                </a:cubicBezTo>
                <a:cubicBezTo>
                  <a:pt x="17" y="32"/>
                  <a:pt x="12" y="27"/>
                  <a:pt x="12" y="20"/>
                </a:cubicBezTo>
                <a:moveTo>
                  <a:pt x="64" y="72"/>
                </a:moveTo>
                <a:cubicBezTo>
                  <a:pt x="55" y="72"/>
                  <a:pt x="48" y="65"/>
                  <a:pt x="48" y="56"/>
                </a:cubicBezTo>
                <a:cubicBezTo>
                  <a:pt x="48" y="47"/>
                  <a:pt x="55" y="40"/>
                  <a:pt x="64" y="40"/>
                </a:cubicBezTo>
                <a:cubicBezTo>
                  <a:pt x="73" y="40"/>
                  <a:pt x="80" y="47"/>
                  <a:pt x="80" y="56"/>
                </a:cubicBezTo>
                <a:cubicBezTo>
                  <a:pt x="80" y="65"/>
                  <a:pt x="73" y="72"/>
                  <a:pt x="64" y="72"/>
                </a:cubicBezTo>
                <a:moveTo>
                  <a:pt x="92" y="20"/>
                </a:moveTo>
                <a:cubicBezTo>
                  <a:pt x="92" y="14"/>
                  <a:pt x="97" y="8"/>
                  <a:pt x="104" y="8"/>
                </a:cubicBezTo>
                <a:cubicBezTo>
                  <a:pt x="111" y="8"/>
                  <a:pt x="116" y="14"/>
                  <a:pt x="116" y="20"/>
                </a:cubicBezTo>
                <a:cubicBezTo>
                  <a:pt x="116" y="27"/>
                  <a:pt x="111" y="32"/>
                  <a:pt x="104" y="32"/>
                </a:cubicBezTo>
                <a:cubicBezTo>
                  <a:pt x="97" y="32"/>
                  <a:pt x="92" y="27"/>
                  <a:pt x="92" y="20"/>
                </a:cubicBezTo>
              </a:path>
            </a:pathLst>
          </a:custGeom>
          <a:solidFill>
            <a:srgbClr val="FFFFFF"/>
          </a:solidFill>
          <a:ln>
            <a:noFill/>
          </a:ln>
        </p:spPr>
        <p:txBody>
          <a:bodyPr vert="horz" wrap="square" lIns="89580" tIns="44790" rIns="89580" bIns="44790" numCol="1" anchor="t" anchorCtr="0" compatLnSpc="1">
            <a:prstTxWarp prst="textNoShape">
              <a:avLst/>
            </a:prstTxWarp>
          </a:bodyPr>
          <a:lstStyle/>
          <a:p>
            <a:pPr defTabSz="913490">
              <a:defRPr/>
            </a:pPr>
            <a:endParaRPr lang="en-US" sz="1765">
              <a:solidFill>
                <a:srgbClr val="505050"/>
              </a:solidFill>
              <a:latin typeface="Segoe UI"/>
            </a:endParaRPr>
          </a:p>
        </p:txBody>
      </p:sp>
      <p:sp>
        <p:nvSpPr>
          <p:cNvPr id="19" name="Rectangle 18"/>
          <p:cNvSpPr/>
          <p:nvPr/>
        </p:nvSpPr>
        <p:spPr bwMode="auto">
          <a:xfrm>
            <a:off x="4154339" y="2041868"/>
            <a:ext cx="3835610" cy="4275921"/>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ctr"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400" b="1">
              <a:gradFill>
                <a:gsLst>
                  <a:gs pos="0">
                    <a:srgbClr val="FFFFFF"/>
                  </a:gs>
                  <a:gs pos="100000">
                    <a:srgbClr val="FFFFFF"/>
                  </a:gs>
                </a:gsLst>
                <a:lin ang="5400000" scaled="0"/>
              </a:gradFill>
              <a:latin typeface="Segoe UI Semilight"/>
              <a:ea typeface="Segoe UI" pitchFamily="34" charset="0"/>
              <a:cs typeface="Segoe UI" pitchFamily="34" charset="0"/>
            </a:endParaRPr>
          </a:p>
          <a:p>
            <a:pPr algn="ctr" defTabSz="913751" fontAlgn="base">
              <a:lnSpc>
                <a:spcPct val="90000"/>
              </a:lnSpc>
              <a:spcBef>
                <a:spcPct val="0"/>
              </a:spcBef>
              <a:spcAft>
                <a:spcPct val="0"/>
              </a:spcAft>
              <a:defRPr/>
            </a:pPr>
            <a:endParaRPr lang="en-US" sz="2400" b="1">
              <a:gradFill>
                <a:gsLst>
                  <a:gs pos="0">
                    <a:srgbClr val="FFFFFF"/>
                  </a:gs>
                  <a:gs pos="100000">
                    <a:srgbClr val="FFFFFF"/>
                  </a:gs>
                </a:gsLst>
                <a:lin ang="5400000" scaled="0"/>
              </a:gradFill>
              <a:latin typeface="Segoe UI Semilight"/>
              <a:ea typeface="Segoe UI" pitchFamily="34" charset="0"/>
              <a:cs typeface="Segoe UI" pitchFamily="34" charset="0"/>
            </a:endParaRPr>
          </a:p>
          <a:p>
            <a:pPr algn="ctr" defTabSz="913751" fontAlgn="base">
              <a:lnSpc>
                <a:spcPct val="90000"/>
              </a:lnSpc>
              <a:spcBef>
                <a:spcPct val="0"/>
              </a:spcBef>
              <a:spcAft>
                <a:spcPct val="0"/>
              </a:spcAft>
              <a:defRPr/>
            </a:pPr>
            <a:endParaRPr lang="en-US" sz="2400" b="1">
              <a:gradFill>
                <a:gsLst>
                  <a:gs pos="0">
                    <a:srgbClr val="FFFFFF"/>
                  </a:gs>
                  <a:gs pos="100000">
                    <a:srgbClr val="FFFFFF"/>
                  </a:gs>
                </a:gsLst>
                <a:lin ang="5400000" scaled="0"/>
              </a:gradFill>
              <a:latin typeface="Segoe UI Semilight"/>
              <a:ea typeface="Segoe UI" pitchFamily="34" charset="0"/>
              <a:cs typeface="Segoe UI" pitchFamily="34" charset="0"/>
            </a:endParaRPr>
          </a:p>
          <a:p>
            <a:pPr algn="ctr" defTabSz="913751" fontAlgn="base">
              <a:lnSpc>
                <a:spcPct val="90000"/>
              </a:lnSpc>
              <a:spcBef>
                <a:spcPct val="0"/>
              </a:spcBef>
              <a:spcAft>
                <a:spcPct val="0"/>
              </a:spcAft>
              <a:defRPr/>
            </a:pPr>
            <a:endParaRPr lang="en-US" sz="2400" b="1">
              <a:gradFill>
                <a:gsLst>
                  <a:gs pos="0">
                    <a:srgbClr val="FFFFFF"/>
                  </a:gs>
                  <a:gs pos="100000">
                    <a:srgbClr val="FFFFFF"/>
                  </a:gs>
                </a:gsLst>
                <a:lin ang="5400000" scaled="0"/>
              </a:gradFill>
              <a:latin typeface="Segoe UI Semilight"/>
              <a:ea typeface="Segoe UI" pitchFamily="34" charset="0"/>
              <a:cs typeface="Segoe UI" pitchFamily="34" charset="0"/>
            </a:endParaRPr>
          </a:p>
          <a:p>
            <a:pPr algn="ctr" defTabSz="913751" fontAlgn="base">
              <a:lnSpc>
                <a:spcPct val="90000"/>
              </a:lnSpc>
              <a:spcBef>
                <a:spcPct val="0"/>
              </a:spcBef>
              <a:spcAft>
                <a:spcPct val="0"/>
              </a:spcAft>
              <a:defRPr/>
            </a:pPr>
            <a:r>
              <a:rPr lang="en-US" sz="2400" b="1">
                <a:gradFill>
                  <a:gsLst>
                    <a:gs pos="0">
                      <a:srgbClr val="FFFFFF"/>
                    </a:gs>
                    <a:gs pos="100000">
                      <a:srgbClr val="FFFFFF"/>
                    </a:gs>
                  </a:gsLst>
                  <a:lin ang="5400000" scaled="0"/>
                </a:gradFill>
                <a:latin typeface="Segoe UI Semilight"/>
                <a:ea typeface="Segoe UI" pitchFamily="34" charset="0"/>
                <a:cs typeface="Segoe UI" pitchFamily="34" charset="0"/>
              </a:rPr>
              <a:t>SIMPLIFY IT &amp; SUPPORT</a:t>
            </a:r>
          </a:p>
        </p:txBody>
      </p:sp>
      <p:sp>
        <p:nvSpPr>
          <p:cNvPr id="13" name="Freeform 225" descr="Icon representing support"/>
          <p:cNvSpPr>
            <a:spLocks noEditPoints="1"/>
          </p:cNvSpPr>
          <p:nvPr/>
        </p:nvSpPr>
        <p:spPr bwMode="auto">
          <a:xfrm>
            <a:off x="5627537" y="2848671"/>
            <a:ext cx="936930" cy="920140"/>
          </a:xfrm>
          <a:custGeom>
            <a:avLst/>
            <a:gdLst>
              <a:gd name="T0" fmla="*/ 111 w 118"/>
              <a:gd name="T1" fmla="*/ 11 h 116"/>
              <a:gd name="T2" fmla="*/ 95 w 118"/>
              <a:gd name="T3" fmla="*/ 27 h 116"/>
              <a:gd name="T4" fmla="*/ 89 w 118"/>
              <a:gd name="T5" fmla="*/ 27 h 116"/>
              <a:gd name="T6" fmla="*/ 89 w 118"/>
              <a:gd name="T7" fmla="*/ 22 h 116"/>
              <a:gd name="T8" fmla="*/ 105 w 118"/>
              <a:gd name="T9" fmla="*/ 6 h 116"/>
              <a:gd name="T10" fmla="*/ 100 w 118"/>
              <a:gd name="T11" fmla="*/ 3 h 116"/>
              <a:gd name="T12" fmla="*/ 88 w 118"/>
              <a:gd name="T13" fmla="*/ 0 h 116"/>
              <a:gd name="T14" fmla="*/ 68 w 118"/>
              <a:gd name="T15" fmla="*/ 9 h 116"/>
              <a:gd name="T16" fmla="*/ 61 w 118"/>
              <a:gd name="T17" fmla="*/ 33 h 116"/>
              <a:gd name="T18" fmla="*/ 5 w 118"/>
              <a:gd name="T19" fmla="*/ 89 h 116"/>
              <a:gd name="T20" fmla="*/ 0 w 118"/>
              <a:gd name="T21" fmla="*/ 100 h 116"/>
              <a:gd name="T22" fmla="*/ 5 w 118"/>
              <a:gd name="T23" fmla="*/ 112 h 116"/>
              <a:gd name="T24" fmla="*/ 16 w 118"/>
              <a:gd name="T25" fmla="*/ 116 h 116"/>
              <a:gd name="T26" fmla="*/ 27 w 118"/>
              <a:gd name="T27" fmla="*/ 112 h 116"/>
              <a:gd name="T28" fmla="*/ 83 w 118"/>
              <a:gd name="T29" fmla="*/ 56 h 116"/>
              <a:gd name="T30" fmla="*/ 88 w 118"/>
              <a:gd name="T31" fmla="*/ 56 h 116"/>
              <a:gd name="T32" fmla="*/ 88 w 118"/>
              <a:gd name="T33" fmla="*/ 56 h 116"/>
              <a:gd name="T34" fmla="*/ 108 w 118"/>
              <a:gd name="T35" fmla="*/ 48 h 116"/>
              <a:gd name="T36" fmla="*/ 113 w 118"/>
              <a:gd name="T37" fmla="*/ 16 h 116"/>
              <a:gd name="T38" fmla="*/ 111 w 118"/>
              <a:gd name="T39" fmla="*/ 11 h 116"/>
              <a:gd name="T40" fmla="*/ 102 w 118"/>
              <a:gd name="T41" fmla="*/ 43 h 116"/>
              <a:gd name="T42" fmla="*/ 83 w 118"/>
              <a:gd name="T43" fmla="*/ 48 h 116"/>
              <a:gd name="T44" fmla="*/ 81 w 118"/>
              <a:gd name="T45" fmla="*/ 47 h 116"/>
              <a:gd name="T46" fmla="*/ 22 w 118"/>
              <a:gd name="T47" fmla="*/ 106 h 116"/>
              <a:gd name="T48" fmla="*/ 10 w 118"/>
              <a:gd name="T49" fmla="*/ 106 h 116"/>
              <a:gd name="T50" fmla="*/ 8 w 118"/>
              <a:gd name="T51" fmla="*/ 100 h 116"/>
              <a:gd name="T52" fmla="*/ 10 w 118"/>
              <a:gd name="T53" fmla="*/ 95 h 116"/>
              <a:gd name="T54" fmla="*/ 69 w 118"/>
              <a:gd name="T55" fmla="*/ 36 h 116"/>
              <a:gd name="T56" fmla="*/ 69 w 118"/>
              <a:gd name="T57" fmla="*/ 34 h 116"/>
              <a:gd name="T58" fmla="*/ 74 w 118"/>
              <a:gd name="T59" fmla="*/ 14 h 116"/>
              <a:gd name="T60" fmla="*/ 88 w 118"/>
              <a:gd name="T61" fmla="*/ 8 h 116"/>
              <a:gd name="T62" fmla="*/ 91 w 118"/>
              <a:gd name="T63" fmla="*/ 9 h 116"/>
              <a:gd name="T64" fmla="*/ 84 w 118"/>
              <a:gd name="T65" fmla="*/ 16 h 116"/>
              <a:gd name="T66" fmla="*/ 84 w 118"/>
              <a:gd name="T67" fmla="*/ 33 h 116"/>
              <a:gd name="T68" fmla="*/ 101 w 118"/>
              <a:gd name="T69" fmla="*/ 33 h 116"/>
              <a:gd name="T70" fmla="*/ 108 w 118"/>
              <a:gd name="T71" fmla="*/ 26 h 116"/>
              <a:gd name="T72" fmla="*/ 102 w 118"/>
              <a:gd name="T73" fmla="*/ 43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18" h="116">
                <a:moveTo>
                  <a:pt x="111" y="11"/>
                </a:moveTo>
                <a:cubicBezTo>
                  <a:pt x="95" y="27"/>
                  <a:pt x="95" y="27"/>
                  <a:pt x="95" y="27"/>
                </a:cubicBezTo>
                <a:cubicBezTo>
                  <a:pt x="93" y="29"/>
                  <a:pt x="91" y="29"/>
                  <a:pt x="89" y="27"/>
                </a:cubicBezTo>
                <a:cubicBezTo>
                  <a:pt x="88" y="26"/>
                  <a:pt x="88" y="23"/>
                  <a:pt x="89" y="22"/>
                </a:cubicBezTo>
                <a:cubicBezTo>
                  <a:pt x="105" y="6"/>
                  <a:pt x="105" y="6"/>
                  <a:pt x="105" y="6"/>
                </a:cubicBezTo>
                <a:cubicBezTo>
                  <a:pt x="100" y="3"/>
                  <a:pt x="100" y="3"/>
                  <a:pt x="100" y="3"/>
                </a:cubicBezTo>
                <a:cubicBezTo>
                  <a:pt x="96" y="1"/>
                  <a:pt x="92" y="0"/>
                  <a:pt x="88" y="0"/>
                </a:cubicBezTo>
                <a:cubicBezTo>
                  <a:pt x="81" y="0"/>
                  <a:pt x="74" y="3"/>
                  <a:pt x="68" y="9"/>
                </a:cubicBezTo>
                <a:cubicBezTo>
                  <a:pt x="62" y="15"/>
                  <a:pt x="59" y="24"/>
                  <a:pt x="61" y="33"/>
                </a:cubicBezTo>
                <a:cubicBezTo>
                  <a:pt x="5" y="89"/>
                  <a:pt x="5" y="89"/>
                  <a:pt x="5" y="89"/>
                </a:cubicBezTo>
                <a:cubicBezTo>
                  <a:pt x="2" y="92"/>
                  <a:pt x="0" y="96"/>
                  <a:pt x="0" y="100"/>
                </a:cubicBezTo>
                <a:cubicBezTo>
                  <a:pt x="0" y="105"/>
                  <a:pt x="2" y="109"/>
                  <a:pt x="5" y="112"/>
                </a:cubicBezTo>
                <a:cubicBezTo>
                  <a:pt x="8" y="115"/>
                  <a:pt x="12" y="116"/>
                  <a:pt x="16" y="116"/>
                </a:cubicBezTo>
                <a:cubicBezTo>
                  <a:pt x="20" y="116"/>
                  <a:pt x="24" y="115"/>
                  <a:pt x="27" y="112"/>
                </a:cubicBezTo>
                <a:cubicBezTo>
                  <a:pt x="83" y="56"/>
                  <a:pt x="83" y="56"/>
                  <a:pt x="83" y="56"/>
                </a:cubicBezTo>
                <a:cubicBezTo>
                  <a:pt x="85" y="56"/>
                  <a:pt x="87" y="56"/>
                  <a:pt x="88" y="56"/>
                </a:cubicBezTo>
                <a:cubicBezTo>
                  <a:pt x="88" y="56"/>
                  <a:pt x="88" y="56"/>
                  <a:pt x="88" y="56"/>
                </a:cubicBezTo>
                <a:cubicBezTo>
                  <a:pt x="96" y="56"/>
                  <a:pt x="103" y="53"/>
                  <a:pt x="108" y="48"/>
                </a:cubicBezTo>
                <a:cubicBezTo>
                  <a:pt x="116" y="40"/>
                  <a:pt x="118" y="27"/>
                  <a:pt x="113" y="16"/>
                </a:cubicBezTo>
                <a:lnTo>
                  <a:pt x="111" y="11"/>
                </a:lnTo>
                <a:close/>
                <a:moveTo>
                  <a:pt x="102" y="43"/>
                </a:moveTo>
                <a:cubicBezTo>
                  <a:pt x="97" y="48"/>
                  <a:pt x="90" y="50"/>
                  <a:pt x="83" y="48"/>
                </a:cubicBezTo>
                <a:cubicBezTo>
                  <a:pt x="81" y="47"/>
                  <a:pt x="81" y="47"/>
                  <a:pt x="81" y="47"/>
                </a:cubicBezTo>
                <a:cubicBezTo>
                  <a:pt x="22" y="106"/>
                  <a:pt x="22" y="106"/>
                  <a:pt x="22" y="106"/>
                </a:cubicBezTo>
                <a:cubicBezTo>
                  <a:pt x="19" y="109"/>
                  <a:pt x="13" y="109"/>
                  <a:pt x="10" y="106"/>
                </a:cubicBezTo>
                <a:cubicBezTo>
                  <a:pt x="9" y="105"/>
                  <a:pt x="8" y="103"/>
                  <a:pt x="8" y="100"/>
                </a:cubicBezTo>
                <a:cubicBezTo>
                  <a:pt x="8" y="98"/>
                  <a:pt x="9" y="96"/>
                  <a:pt x="10" y="95"/>
                </a:cubicBezTo>
                <a:cubicBezTo>
                  <a:pt x="69" y="36"/>
                  <a:pt x="69" y="36"/>
                  <a:pt x="69" y="36"/>
                </a:cubicBezTo>
                <a:cubicBezTo>
                  <a:pt x="69" y="34"/>
                  <a:pt x="69" y="34"/>
                  <a:pt x="69" y="34"/>
                </a:cubicBezTo>
                <a:cubicBezTo>
                  <a:pt x="67" y="27"/>
                  <a:pt x="69" y="19"/>
                  <a:pt x="74" y="14"/>
                </a:cubicBezTo>
                <a:cubicBezTo>
                  <a:pt x="78" y="11"/>
                  <a:pt x="83" y="8"/>
                  <a:pt x="88" y="8"/>
                </a:cubicBezTo>
                <a:cubicBezTo>
                  <a:pt x="89" y="8"/>
                  <a:pt x="90" y="9"/>
                  <a:pt x="91" y="9"/>
                </a:cubicBezTo>
                <a:cubicBezTo>
                  <a:pt x="84" y="16"/>
                  <a:pt x="84" y="16"/>
                  <a:pt x="84" y="16"/>
                </a:cubicBezTo>
                <a:cubicBezTo>
                  <a:pt x="79" y="21"/>
                  <a:pt x="79" y="28"/>
                  <a:pt x="84" y="33"/>
                </a:cubicBezTo>
                <a:cubicBezTo>
                  <a:pt x="88" y="37"/>
                  <a:pt x="96" y="37"/>
                  <a:pt x="101" y="33"/>
                </a:cubicBezTo>
                <a:cubicBezTo>
                  <a:pt x="108" y="26"/>
                  <a:pt x="108" y="26"/>
                  <a:pt x="108" y="26"/>
                </a:cubicBezTo>
                <a:cubicBezTo>
                  <a:pt x="109" y="32"/>
                  <a:pt x="107" y="38"/>
                  <a:pt x="102" y="43"/>
                </a:cubicBezTo>
                <a:close/>
              </a:path>
            </a:pathLst>
          </a:custGeom>
          <a:solidFill>
            <a:schemeClr val="tx1"/>
          </a:solidFill>
          <a:ln>
            <a:noFill/>
          </a:ln>
        </p:spPr>
        <p:txBody>
          <a:bodyPr vert="horz" wrap="square" lIns="91375" tIns="45688" rIns="91375" bIns="45688" numCol="1" anchor="t" anchorCtr="0" compatLnSpc="1">
            <a:prstTxWarp prst="textNoShape">
              <a:avLst/>
            </a:prstTxWarp>
          </a:bodyPr>
          <a:lstStyle/>
          <a:p>
            <a:pPr defTabSz="913523">
              <a:defRPr/>
            </a:pPr>
            <a:endParaRPr lang="en-US">
              <a:solidFill>
                <a:srgbClr val="505050"/>
              </a:solidFill>
              <a:latin typeface="Segoe UI"/>
            </a:endParaRPr>
          </a:p>
        </p:txBody>
      </p:sp>
      <p:sp>
        <p:nvSpPr>
          <p:cNvPr id="20" name="Rectangle 19"/>
          <p:cNvSpPr/>
          <p:nvPr/>
        </p:nvSpPr>
        <p:spPr bwMode="auto">
          <a:xfrm>
            <a:off x="8037705" y="2041868"/>
            <a:ext cx="3880418" cy="4275921"/>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ctr"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400" b="1">
              <a:gradFill>
                <a:gsLst>
                  <a:gs pos="0">
                    <a:srgbClr val="FFFFFF"/>
                  </a:gs>
                  <a:gs pos="100000">
                    <a:srgbClr val="FFFFFF"/>
                  </a:gs>
                </a:gsLst>
                <a:lin ang="5400000" scaled="0"/>
              </a:gradFill>
              <a:latin typeface="Segoe UI Semilight"/>
              <a:ea typeface="Segoe UI" pitchFamily="34" charset="0"/>
              <a:cs typeface="Segoe UI" pitchFamily="34" charset="0"/>
            </a:endParaRPr>
          </a:p>
          <a:p>
            <a:pPr algn="ctr" defTabSz="913751" fontAlgn="base">
              <a:lnSpc>
                <a:spcPct val="90000"/>
              </a:lnSpc>
              <a:spcBef>
                <a:spcPct val="0"/>
              </a:spcBef>
              <a:spcAft>
                <a:spcPct val="0"/>
              </a:spcAft>
              <a:defRPr/>
            </a:pPr>
            <a:endParaRPr lang="en-US" sz="2400" b="1">
              <a:gradFill>
                <a:gsLst>
                  <a:gs pos="0">
                    <a:srgbClr val="FFFFFF"/>
                  </a:gs>
                  <a:gs pos="100000">
                    <a:srgbClr val="FFFFFF"/>
                  </a:gs>
                </a:gsLst>
                <a:lin ang="5400000" scaled="0"/>
              </a:gradFill>
              <a:latin typeface="Segoe UI Semilight"/>
              <a:ea typeface="Segoe UI" pitchFamily="34" charset="0"/>
              <a:cs typeface="Segoe UI" pitchFamily="34" charset="0"/>
            </a:endParaRPr>
          </a:p>
          <a:p>
            <a:pPr algn="ctr" defTabSz="913751" fontAlgn="base">
              <a:lnSpc>
                <a:spcPct val="90000"/>
              </a:lnSpc>
              <a:spcBef>
                <a:spcPct val="0"/>
              </a:spcBef>
              <a:spcAft>
                <a:spcPct val="0"/>
              </a:spcAft>
              <a:defRPr/>
            </a:pPr>
            <a:endParaRPr lang="en-US" sz="2400" b="1">
              <a:gradFill>
                <a:gsLst>
                  <a:gs pos="0">
                    <a:srgbClr val="FFFFFF"/>
                  </a:gs>
                  <a:gs pos="100000">
                    <a:srgbClr val="FFFFFF"/>
                  </a:gs>
                </a:gsLst>
                <a:lin ang="5400000" scaled="0"/>
              </a:gradFill>
              <a:latin typeface="Segoe UI Semilight"/>
              <a:ea typeface="Segoe UI" pitchFamily="34" charset="0"/>
              <a:cs typeface="Segoe UI" pitchFamily="34" charset="0"/>
            </a:endParaRPr>
          </a:p>
          <a:p>
            <a:pPr algn="ctr" defTabSz="913751" fontAlgn="base">
              <a:lnSpc>
                <a:spcPct val="90000"/>
              </a:lnSpc>
              <a:spcBef>
                <a:spcPct val="0"/>
              </a:spcBef>
              <a:spcAft>
                <a:spcPct val="0"/>
              </a:spcAft>
              <a:defRPr/>
            </a:pPr>
            <a:endParaRPr lang="en-US" sz="2400" b="1">
              <a:gradFill>
                <a:gsLst>
                  <a:gs pos="0">
                    <a:srgbClr val="FFFFFF"/>
                  </a:gs>
                  <a:gs pos="100000">
                    <a:srgbClr val="FFFFFF"/>
                  </a:gs>
                </a:gsLst>
                <a:lin ang="5400000" scaled="0"/>
              </a:gradFill>
              <a:latin typeface="Segoe UI Semilight"/>
              <a:ea typeface="Segoe UI" pitchFamily="34" charset="0"/>
              <a:cs typeface="Segoe UI" pitchFamily="34" charset="0"/>
            </a:endParaRPr>
          </a:p>
          <a:p>
            <a:pPr algn="ctr" defTabSz="913751" fontAlgn="base">
              <a:lnSpc>
                <a:spcPct val="90000"/>
              </a:lnSpc>
              <a:spcBef>
                <a:spcPct val="0"/>
              </a:spcBef>
              <a:spcAft>
                <a:spcPct val="0"/>
              </a:spcAft>
              <a:defRPr/>
            </a:pPr>
            <a:r>
              <a:rPr lang="en-US" sz="2400" b="1">
                <a:gradFill>
                  <a:gsLst>
                    <a:gs pos="0">
                      <a:srgbClr val="FFFFFF"/>
                    </a:gs>
                    <a:gs pos="100000">
                      <a:srgbClr val="FFFFFF"/>
                    </a:gs>
                  </a:gsLst>
                  <a:lin ang="5400000" scaled="0"/>
                </a:gradFill>
                <a:latin typeface="Segoe UI Semilight"/>
                <a:ea typeface="Segoe UI" pitchFamily="34" charset="0"/>
                <a:cs typeface="Segoe UI" pitchFamily="34" charset="0"/>
              </a:rPr>
              <a:t>MEET ACCESSIBILITY REQUIREMENTS</a:t>
            </a:r>
          </a:p>
        </p:txBody>
      </p:sp>
      <p:sp>
        <p:nvSpPr>
          <p:cNvPr id="14" name="Freeform 300" descr="Icon representing a certificate or award"/>
          <p:cNvSpPr>
            <a:spLocks noEditPoints="1"/>
          </p:cNvSpPr>
          <p:nvPr/>
        </p:nvSpPr>
        <p:spPr bwMode="auto">
          <a:xfrm>
            <a:off x="9463146" y="2789871"/>
            <a:ext cx="917228" cy="1037740"/>
          </a:xfrm>
          <a:custGeom>
            <a:avLst/>
            <a:gdLst>
              <a:gd name="T0" fmla="*/ 79 w 116"/>
              <a:gd name="T1" fmla="*/ 46 h 131"/>
              <a:gd name="T2" fmla="*/ 39 w 116"/>
              <a:gd name="T3" fmla="*/ 46 h 131"/>
              <a:gd name="T4" fmla="*/ 59 w 116"/>
              <a:gd name="T5" fmla="*/ 33 h 131"/>
              <a:gd name="T6" fmla="*/ 59 w 116"/>
              <a:gd name="T7" fmla="*/ 58 h 131"/>
              <a:gd name="T8" fmla="*/ 59 w 116"/>
              <a:gd name="T9" fmla="*/ 33 h 131"/>
              <a:gd name="T10" fmla="*/ 96 w 116"/>
              <a:gd name="T11" fmla="*/ 47 h 131"/>
              <a:gd name="T12" fmla="*/ 85 w 116"/>
              <a:gd name="T13" fmla="*/ 19 h 131"/>
              <a:gd name="T14" fmla="*/ 60 w 116"/>
              <a:gd name="T15" fmla="*/ 8 h 131"/>
              <a:gd name="T16" fmla="*/ 32 w 116"/>
              <a:gd name="T17" fmla="*/ 20 h 131"/>
              <a:gd name="T18" fmla="*/ 21 w 116"/>
              <a:gd name="T19" fmla="*/ 45 h 131"/>
              <a:gd name="T20" fmla="*/ 19 w 116"/>
              <a:gd name="T21" fmla="*/ 67 h 131"/>
              <a:gd name="T22" fmla="*/ 31 w 116"/>
              <a:gd name="T23" fmla="*/ 107 h 131"/>
              <a:gd name="T24" fmla="*/ 58 w 116"/>
              <a:gd name="T25" fmla="*/ 110 h 131"/>
              <a:gd name="T26" fmla="*/ 86 w 116"/>
              <a:gd name="T27" fmla="*/ 107 h 131"/>
              <a:gd name="T28" fmla="*/ 97 w 116"/>
              <a:gd name="T29" fmla="*/ 67 h 131"/>
              <a:gd name="T30" fmla="*/ 24 w 116"/>
              <a:gd name="T31" fmla="*/ 31 h 131"/>
              <a:gd name="T32" fmla="*/ 44 w 116"/>
              <a:gd name="T33" fmla="*/ 10 h 131"/>
              <a:gd name="T34" fmla="*/ 73 w 116"/>
              <a:gd name="T35" fmla="*/ 11 h 131"/>
              <a:gd name="T36" fmla="*/ 94 w 116"/>
              <a:gd name="T37" fmla="*/ 31 h 131"/>
              <a:gd name="T38" fmla="*/ 93 w 116"/>
              <a:gd name="T39" fmla="*/ 60 h 131"/>
              <a:gd name="T40" fmla="*/ 74 w 116"/>
              <a:gd name="T41" fmla="*/ 81 h 131"/>
              <a:gd name="T42" fmla="*/ 45 w 116"/>
              <a:gd name="T43" fmla="*/ 80 h 131"/>
              <a:gd name="T44" fmla="*/ 24 w 116"/>
              <a:gd name="T45" fmla="*/ 60 h 131"/>
              <a:gd name="T46" fmla="*/ 24 w 116"/>
              <a:gd name="T47" fmla="*/ 31 h 131"/>
              <a:gd name="T48" fmla="*/ 34 w 116"/>
              <a:gd name="T49" fmla="*/ 98 h 131"/>
              <a:gd name="T50" fmla="*/ 27 w 116"/>
              <a:gd name="T51" fmla="*/ 70 h 131"/>
              <a:gd name="T52" fmla="*/ 40 w 116"/>
              <a:gd name="T53" fmla="*/ 91 h 131"/>
              <a:gd name="T54" fmla="*/ 62 w 116"/>
              <a:gd name="T55" fmla="*/ 85 h 131"/>
              <a:gd name="T56" fmla="*/ 103 w 116"/>
              <a:gd name="T57" fmla="*/ 100 h 131"/>
              <a:gd name="T58" fmla="*/ 70 w 116"/>
              <a:gd name="T59" fmla="*/ 116 h 131"/>
              <a:gd name="T60" fmla="*/ 69 w 116"/>
              <a:gd name="T61" fmla="*/ 88 h 131"/>
              <a:gd name="T62" fmla="*/ 86 w 116"/>
              <a:gd name="T63" fmla="*/ 72 h 131"/>
              <a:gd name="T64" fmla="*/ 103 w 116"/>
              <a:gd name="T65" fmla="*/ 10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6" h="131">
                <a:moveTo>
                  <a:pt x="59" y="66"/>
                </a:moveTo>
                <a:cubicBezTo>
                  <a:pt x="70" y="66"/>
                  <a:pt x="79" y="57"/>
                  <a:pt x="79" y="46"/>
                </a:cubicBezTo>
                <a:cubicBezTo>
                  <a:pt x="79" y="34"/>
                  <a:pt x="70" y="25"/>
                  <a:pt x="59" y="25"/>
                </a:cubicBezTo>
                <a:cubicBezTo>
                  <a:pt x="48" y="25"/>
                  <a:pt x="39" y="34"/>
                  <a:pt x="39" y="46"/>
                </a:cubicBezTo>
                <a:cubicBezTo>
                  <a:pt x="39" y="57"/>
                  <a:pt x="48" y="66"/>
                  <a:pt x="59" y="66"/>
                </a:cubicBezTo>
                <a:close/>
                <a:moveTo>
                  <a:pt x="59" y="33"/>
                </a:moveTo>
                <a:cubicBezTo>
                  <a:pt x="66" y="33"/>
                  <a:pt x="71" y="39"/>
                  <a:pt x="71" y="46"/>
                </a:cubicBezTo>
                <a:cubicBezTo>
                  <a:pt x="71" y="52"/>
                  <a:pt x="66" y="58"/>
                  <a:pt x="59" y="58"/>
                </a:cubicBezTo>
                <a:cubicBezTo>
                  <a:pt x="52" y="58"/>
                  <a:pt x="47" y="52"/>
                  <a:pt x="47" y="46"/>
                </a:cubicBezTo>
                <a:cubicBezTo>
                  <a:pt x="47" y="39"/>
                  <a:pt x="52" y="33"/>
                  <a:pt x="59" y="33"/>
                </a:cubicBezTo>
                <a:close/>
                <a:moveTo>
                  <a:pt x="104" y="64"/>
                </a:moveTo>
                <a:cubicBezTo>
                  <a:pt x="96" y="47"/>
                  <a:pt x="96" y="47"/>
                  <a:pt x="96" y="47"/>
                </a:cubicBezTo>
                <a:cubicBezTo>
                  <a:pt x="105" y="27"/>
                  <a:pt x="105" y="27"/>
                  <a:pt x="105" y="27"/>
                </a:cubicBezTo>
                <a:cubicBezTo>
                  <a:pt x="85" y="19"/>
                  <a:pt x="85" y="19"/>
                  <a:pt x="85" y="19"/>
                </a:cubicBezTo>
                <a:cubicBezTo>
                  <a:pt x="78" y="1"/>
                  <a:pt x="78" y="1"/>
                  <a:pt x="78" y="1"/>
                </a:cubicBezTo>
                <a:cubicBezTo>
                  <a:pt x="60" y="8"/>
                  <a:pt x="60" y="8"/>
                  <a:pt x="60" y="8"/>
                </a:cubicBezTo>
                <a:cubicBezTo>
                  <a:pt x="40" y="0"/>
                  <a:pt x="40" y="0"/>
                  <a:pt x="40" y="0"/>
                </a:cubicBezTo>
                <a:cubicBezTo>
                  <a:pt x="32" y="20"/>
                  <a:pt x="32" y="20"/>
                  <a:pt x="32" y="20"/>
                </a:cubicBezTo>
                <a:cubicBezTo>
                  <a:pt x="14" y="27"/>
                  <a:pt x="14" y="27"/>
                  <a:pt x="14" y="27"/>
                </a:cubicBezTo>
                <a:cubicBezTo>
                  <a:pt x="21" y="45"/>
                  <a:pt x="21" y="45"/>
                  <a:pt x="21" y="45"/>
                </a:cubicBezTo>
                <a:cubicBezTo>
                  <a:pt x="13" y="65"/>
                  <a:pt x="13" y="65"/>
                  <a:pt x="13" y="65"/>
                </a:cubicBezTo>
                <a:cubicBezTo>
                  <a:pt x="19" y="67"/>
                  <a:pt x="19" y="67"/>
                  <a:pt x="19" y="67"/>
                </a:cubicBezTo>
                <a:cubicBezTo>
                  <a:pt x="0" y="109"/>
                  <a:pt x="0" y="109"/>
                  <a:pt x="0" y="109"/>
                </a:cubicBezTo>
                <a:cubicBezTo>
                  <a:pt x="31" y="107"/>
                  <a:pt x="31" y="107"/>
                  <a:pt x="31" y="107"/>
                </a:cubicBezTo>
                <a:cubicBezTo>
                  <a:pt x="48" y="131"/>
                  <a:pt x="48" y="131"/>
                  <a:pt x="48" y="131"/>
                </a:cubicBezTo>
                <a:cubicBezTo>
                  <a:pt x="58" y="110"/>
                  <a:pt x="58" y="110"/>
                  <a:pt x="58" y="110"/>
                </a:cubicBezTo>
                <a:cubicBezTo>
                  <a:pt x="68" y="131"/>
                  <a:pt x="68" y="131"/>
                  <a:pt x="68" y="131"/>
                </a:cubicBezTo>
                <a:cubicBezTo>
                  <a:pt x="86" y="107"/>
                  <a:pt x="86" y="107"/>
                  <a:pt x="86" y="107"/>
                </a:cubicBezTo>
                <a:cubicBezTo>
                  <a:pt x="116" y="109"/>
                  <a:pt x="116" y="109"/>
                  <a:pt x="116" y="109"/>
                </a:cubicBezTo>
                <a:cubicBezTo>
                  <a:pt x="97" y="67"/>
                  <a:pt x="97" y="67"/>
                  <a:pt x="97" y="67"/>
                </a:cubicBezTo>
                <a:lnTo>
                  <a:pt x="104" y="64"/>
                </a:lnTo>
                <a:close/>
                <a:moveTo>
                  <a:pt x="24" y="31"/>
                </a:moveTo>
                <a:cubicBezTo>
                  <a:pt x="38" y="26"/>
                  <a:pt x="38" y="26"/>
                  <a:pt x="38" y="26"/>
                </a:cubicBezTo>
                <a:cubicBezTo>
                  <a:pt x="44" y="10"/>
                  <a:pt x="44" y="10"/>
                  <a:pt x="44" y="10"/>
                </a:cubicBezTo>
                <a:cubicBezTo>
                  <a:pt x="60" y="17"/>
                  <a:pt x="60" y="17"/>
                  <a:pt x="60" y="17"/>
                </a:cubicBezTo>
                <a:cubicBezTo>
                  <a:pt x="73" y="11"/>
                  <a:pt x="73" y="11"/>
                  <a:pt x="73" y="11"/>
                </a:cubicBezTo>
                <a:cubicBezTo>
                  <a:pt x="79" y="25"/>
                  <a:pt x="79" y="25"/>
                  <a:pt x="79" y="25"/>
                </a:cubicBezTo>
                <a:cubicBezTo>
                  <a:pt x="94" y="31"/>
                  <a:pt x="94" y="31"/>
                  <a:pt x="94" y="31"/>
                </a:cubicBezTo>
                <a:cubicBezTo>
                  <a:pt x="88" y="47"/>
                  <a:pt x="88" y="47"/>
                  <a:pt x="88" y="47"/>
                </a:cubicBezTo>
                <a:cubicBezTo>
                  <a:pt x="93" y="60"/>
                  <a:pt x="93" y="60"/>
                  <a:pt x="93" y="60"/>
                </a:cubicBezTo>
                <a:cubicBezTo>
                  <a:pt x="80" y="66"/>
                  <a:pt x="80" y="66"/>
                  <a:pt x="80" y="66"/>
                </a:cubicBezTo>
                <a:cubicBezTo>
                  <a:pt x="74" y="81"/>
                  <a:pt x="74" y="81"/>
                  <a:pt x="74" y="81"/>
                </a:cubicBezTo>
                <a:cubicBezTo>
                  <a:pt x="58" y="75"/>
                  <a:pt x="58" y="75"/>
                  <a:pt x="58" y="75"/>
                </a:cubicBezTo>
                <a:cubicBezTo>
                  <a:pt x="45" y="80"/>
                  <a:pt x="45" y="80"/>
                  <a:pt x="45" y="80"/>
                </a:cubicBezTo>
                <a:cubicBezTo>
                  <a:pt x="39" y="67"/>
                  <a:pt x="39" y="67"/>
                  <a:pt x="39" y="67"/>
                </a:cubicBezTo>
                <a:cubicBezTo>
                  <a:pt x="24" y="60"/>
                  <a:pt x="24" y="60"/>
                  <a:pt x="24" y="60"/>
                </a:cubicBezTo>
                <a:cubicBezTo>
                  <a:pt x="30" y="45"/>
                  <a:pt x="30" y="45"/>
                  <a:pt x="30" y="45"/>
                </a:cubicBezTo>
                <a:lnTo>
                  <a:pt x="24" y="31"/>
                </a:lnTo>
                <a:close/>
                <a:moveTo>
                  <a:pt x="47" y="116"/>
                </a:moveTo>
                <a:cubicBezTo>
                  <a:pt x="34" y="98"/>
                  <a:pt x="34" y="98"/>
                  <a:pt x="34" y="98"/>
                </a:cubicBezTo>
                <a:cubicBezTo>
                  <a:pt x="13" y="100"/>
                  <a:pt x="13" y="100"/>
                  <a:pt x="13" y="100"/>
                </a:cubicBezTo>
                <a:cubicBezTo>
                  <a:pt x="27" y="70"/>
                  <a:pt x="27" y="70"/>
                  <a:pt x="27" y="70"/>
                </a:cubicBezTo>
                <a:cubicBezTo>
                  <a:pt x="33" y="73"/>
                  <a:pt x="33" y="73"/>
                  <a:pt x="33" y="73"/>
                </a:cubicBezTo>
                <a:cubicBezTo>
                  <a:pt x="40" y="91"/>
                  <a:pt x="40" y="91"/>
                  <a:pt x="40" y="91"/>
                </a:cubicBezTo>
                <a:cubicBezTo>
                  <a:pt x="58" y="83"/>
                  <a:pt x="58" y="83"/>
                  <a:pt x="58" y="83"/>
                </a:cubicBezTo>
                <a:cubicBezTo>
                  <a:pt x="62" y="85"/>
                  <a:pt x="62" y="85"/>
                  <a:pt x="62" y="85"/>
                </a:cubicBezTo>
                <a:lnTo>
                  <a:pt x="47" y="116"/>
                </a:lnTo>
                <a:close/>
                <a:moveTo>
                  <a:pt x="103" y="100"/>
                </a:moveTo>
                <a:cubicBezTo>
                  <a:pt x="82" y="98"/>
                  <a:pt x="82" y="98"/>
                  <a:pt x="82" y="98"/>
                </a:cubicBezTo>
                <a:cubicBezTo>
                  <a:pt x="70" y="116"/>
                  <a:pt x="70" y="116"/>
                  <a:pt x="70" y="116"/>
                </a:cubicBezTo>
                <a:cubicBezTo>
                  <a:pt x="63" y="101"/>
                  <a:pt x="63" y="101"/>
                  <a:pt x="63" y="101"/>
                </a:cubicBezTo>
                <a:cubicBezTo>
                  <a:pt x="69" y="88"/>
                  <a:pt x="69" y="88"/>
                  <a:pt x="69" y="88"/>
                </a:cubicBezTo>
                <a:cubicBezTo>
                  <a:pt x="78" y="91"/>
                  <a:pt x="78" y="91"/>
                  <a:pt x="78" y="91"/>
                </a:cubicBezTo>
                <a:cubicBezTo>
                  <a:pt x="86" y="72"/>
                  <a:pt x="86" y="72"/>
                  <a:pt x="86" y="72"/>
                </a:cubicBezTo>
                <a:cubicBezTo>
                  <a:pt x="90" y="70"/>
                  <a:pt x="90" y="70"/>
                  <a:pt x="90" y="70"/>
                </a:cubicBezTo>
                <a:lnTo>
                  <a:pt x="103" y="100"/>
                </a:lnTo>
                <a:close/>
              </a:path>
            </a:pathLst>
          </a:custGeom>
          <a:solidFill>
            <a:schemeClr val="tx1"/>
          </a:solidFill>
          <a:ln>
            <a:noFill/>
          </a:ln>
        </p:spPr>
        <p:txBody>
          <a:bodyPr vert="horz" wrap="square" lIns="91375" tIns="45688" rIns="91375" bIns="45688" numCol="1" anchor="t" anchorCtr="0" compatLnSpc="1">
            <a:prstTxWarp prst="textNoShape">
              <a:avLst/>
            </a:prstTxWarp>
          </a:bodyPr>
          <a:lstStyle/>
          <a:p>
            <a:pPr defTabSz="913523">
              <a:defRPr/>
            </a:pPr>
            <a:endParaRPr lang="en-US">
              <a:solidFill>
                <a:srgbClr val="505050"/>
              </a:solidFill>
              <a:latin typeface="Segoe UI"/>
            </a:endParaRPr>
          </a:p>
        </p:txBody>
      </p:sp>
    </p:spTree>
    <p:extLst>
      <p:ext uri="{BB962C8B-B14F-4D97-AF65-F5344CB8AC3E}">
        <p14:creationId xmlns:p14="http://schemas.microsoft.com/office/powerpoint/2010/main" val="3194373800"/>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p:cNvSpPr>
            <a:spLocks noGrp="1"/>
          </p:cNvSpPr>
          <p:nvPr>
            <p:ph type="title"/>
          </p:nvPr>
        </p:nvSpPr>
        <p:spPr/>
        <p:txBody>
          <a:bodyPr/>
          <a:lstStyle/>
          <a:p>
            <a:r>
              <a:rPr lang="en-US"/>
              <a:t>Office 365 enables productive workplaces</a:t>
            </a:r>
          </a:p>
        </p:txBody>
      </p:sp>
      <p:sp>
        <p:nvSpPr>
          <p:cNvPr id="9" name="Rectangle 8"/>
          <p:cNvSpPr/>
          <p:nvPr/>
        </p:nvSpPr>
        <p:spPr bwMode="auto">
          <a:xfrm>
            <a:off x="270894" y="2041869"/>
            <a:ext cx="3835610" cy="73341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ctr" anchorCtr="0" forceAA="0" compatLnSpc="1">
            <a:prstTxWarp prst="textNoShape">
              <a:avLst/>
            </a:prstTxWarp>
            <a:noAutofit/>
          </a:bodyPr>
          <a:lstStyle/>
          <a:p>
            <a:pPr algn="ctr" defTabSz="913751" fontAlgn="base">
              <a:lnSpc>
                <a:spcPct val="90000"/>
              </a:lnSpc>
              <a:spcBef>
                <a:spcPct val="0"/>
              </a:spcBef>
              <a:spcAft>
                <a:spcPct val="0"/>
              </a:spcAft>
              <a:defRPr/>
            </a:pPr>
            <a:r>
              <a:rPr lang="en-US" b="1">
                <a:gradFill>
                  <a:gsLst>
                    <a:gs pos="0">
                      <a:srgbClr val="FFFFFF"/>
                    </a:gs>
                    <a:gs pos="100000">
                      <a:srgbClr val="FFFFFF"/>
                    </a:gs>
                  </a:gsLst>
                  <a:lin ang="5400000" scaled="0"/>
                </a:gradFill>
                <a:latin typeface="Segoe UI Semilight"/>
                <a:ea typeface="Segoe UI" pitchFamily="34" charset="0"/>
                <a:cs typeface="Segoe UI" pitchFamily="34" charset="0"/>
              </a:rPr>
              <a:t>BOOST EVERYONE’S PRODUCTIVITY</a:t>
            </a:r>
          </a:p>
        </p:txBody>
      </p:sp>
      <p:sp>
        <p:nvSpPr>
          <p:cNvPr id="10" name="TextBox 9"/>
          <p:cNvSpPr txBox="1"/>
          <p:nvPr/>
        </p:nvSpPr>
        <p:spPr>
          <a:xfrm>
            <a:off x="270894" y="2775284"/>
            <a:ext cx="3835610" cy="3542503"/>
          </a:xfrm>
          <a:prstGeom prst="rect">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79234" tIns="143387" rIns="179234" bIns="143387" rtlCol="0" anchor="t"/>
          <a:lstStyle>
            <a:defPPr>
              <a:defRPr lang="en-US"/>
            </a:defPPr>
            <a:lvl1pPr defTabSz="932472" fontAlgn="base">
              <a:spcBef>
                <a:spcPct val="0"/>
              </a:spcBef>
              <a:spcAft>
                <a:spcPct val="0"/>
              </a:spcAft>
              <a:defRPr>
                <a:gradFill>
                  <a:gsLst>
                    <a:gs pos="0">
                      <a:srgbClr val="FFFFFF"/>
                    </a:gs>
                    <a:gs pos="100000">
                      <a:srgbClr val="FFFFFF"/>
                    </a:gs>
                  </a:gsLst>
                  <a:lin ang="5400000" scaled="0"/>
                </a:gra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913927">
              <a:defRPr/>
            </a:pPr>
            <a:r>
              <a:rPr lang="en-US" sz="1600" b="1">
                <a:gradFill>
                  <a:gsLst>
                    <a:gs pos="29245">
                      <a:srgbClr val="FFFFFF"/>
                    </a:gs>
                    <a:gs pos="61000">
                      <a:srgbClr val="FFFFFF"/>
                    </a:gs>
                  </a:gsLst>
                  <a:lin ang="5400000" scaled="0"/>
                </a:gradFill>
                <a:latin typeface="Segoe UI Semilight"/>
              </a:rPr>
              <a:t>Offers enhanced usability </a:t>
            </a:r>
            <a:r>
              <a:rPr lang="en-US" sz="1600">
                <a:gradFill>
                  <a:gsLst>
                    <a:gs pos="29245">
                      <a:srgbClr val="FFFFFF"/>
                    </a:gs>
                    <a:gs pos="61000">
                      <a:srgbClr val="FFFFFF"/>
                    </a:gs>
                  </a:gsLst>
                  <a:lin ang="5400000" scaled="0"/>
                </a:gradFill>
                <a:latin typeface="Segoe UI Semilight"/>
              </a:rPr>
              <a:t>with assistive technologies, access settings, keyboards and immersive readers</a:t>
            </a:r>
          </a:p>
          <a:p>
            <a:pPr defTabSz="913927">
              <a:defRPr/>
            </a:pPr>
            <a:endParaRPr lang="en-US" sz="1600">
              <a:gradFill>
                <a:gsLst>
                  <a:gs pos="29245">
                    <a:srgbClr val="FFFFFF"/>
                  </a:gs>
                  <a:gs pos="61000">
                    <a:srgbClr val="FFFFFF"/>
                  </a:gs>
                </a:gsLst>
                <a:lin ang="5400000" scaled="0"/>
              </a:gradFill>
              <a:latin typeface="Segoe UI Semilight"/>
            </a:endParaRPr>
          </a:p>
          <a:p>
            <a:pPr defTabSz="913927">
              <a:defRPr/>
            </a:pPr>
            <a:r>
              <a:rPr lang="en-US" sz="1600">
                <a:gradFill>
                  <a:gsLst>
                    <a:gs pos="29245">
                      <a:srgbClr val="FFFFFF"/>
                    </a:gs>
                    <a:gs pos="61000">
                      <a:srgbClr val="FFFFFF"/>
                    </a:gs>
                  </a:gsLst>
                  <a:lin ang="5400000" scaled="0"/>
                </a:gradFill>
                <a:latin typeface="Segoe UI Semilight"/>
              </a:rPr>
              <a:t>Makes it easy for everyone to </a:t>
            </a:r>
            <a:r>
              <a:rPr lang="en-US" sz="1600" b="1">
                <a:gradFill>
                  <a:gsLst>
                    <a:gs pos="29245">
                      <a:srgbClr val="FFFFFF"/>
                    </a:gs>
                    <a:gs pos="61000">
                      <a:srgbClr val="FFFFFF"/>
                    </a:gs>
                  </a:gsLst>
                  <a:lin ang="5400000" scaled="0"/>
                </a:gradFill>
                <a:latin typeface="Segoe UI Semilight"/>
              </a:rPr>
              <a:t>create accessible content </a:t>
            </a:r>
            <a:r>
              <a:rPr lang="en-US" sz="1600">
                <a:gradFill>
                  <a:gsLst>
                    <a:gs pos="29245">
                      <a:srgbClr val="FFFFFF"/>
                    </a:gs>
                    <a:gs pos="61000">
                      <a:srgbClr val="FFFFFF"/>
                    </a:gs>
                  </a:gsLst>
                  <a:lin ang="5400000" scaled="0"/>
                </a:gradFill>
                <a:latin typeface="Segoe UI Semilight"/>
              </a:rPr>
              <a:t>and </a:t>
            </a:r>
            <a:r>
              <a:rPr lang="en-US" sz="1600" b="1">
                <a:gradFill>
                  <a:gsLst>
                    <a:gs pos="29245">
                      <a:srgbClr val="FFFFFF"/>
                    </a:gs>
                    <a:gs pos="61000">
                      <a:srgbClr val="FFFFFF"/>
                    </a:gs>
                  </a:gsLst>
                  <a:lin ang="5400000" scaled="0"/>
                </a:gradFill>
                <a:latin typeface="Segoe UI Semilight"/>
              </a:rPr>
              <a:t>make meetings inclusive</a:t>
            </a:r>
          </a:p>
          <a:p>
            <a:pPr defTabSz="913927">
              <a:defRPr/>
            </a:pPr>
            <a:endParaRPr lang="en-US" sz="1600">
              <a:gradFill>
                <a:gsLst>
                  <a:gs pos="29245">
                    <a:srgbClr val="FFFFFF"/>
                  </a:gs>
                  <a:gs pos="61000">
                    <a:srgbClr val="FFFFFF"/>
                  </a:gs>
                </a:gsLst>
                <a:lin ang="5400000" scaled="0"/>
              </a:gradFill>
              <a:latin typeface="Segoe UI Semilight"/>
            </a:endParaRPr>
          </a:p>
          <a:p>
            <a:pPr defTabSz="913927">
              <a:defRPr/>
            </a:pPr>
            <a:r>
              <a:rPr lang="en-US" sz="1600">
                <a:gradFill>
                  <a:gsLst>
                    <a:gs pos="29245">
                      <a:srgbClr val="FFFFFF"/>
                    </a:gs>
                    <a:gs pos="61000">
                      <a:srgbClr val="FFFFFF"/>
                    </a:gs>
                  </a:gsLst>
                  <a:lin ang="5400000" scaled="0"/>
                </a:gradFill>
                <a:latin typeface="Segoe UI Semilight"/>
              </a:rPr>
              <a:t>Step by step guidance available on </a:t>
            </a:r>
            <a:r>
              <a:rPr lang="en-US" sz="1600">
                <a:gradFill>
                  <a:gsLst>
                    <a:gs pos="29245">
                      <a:srgbClr val="505050"/>
                    </a:gs>
                    <a:gs pos="61000">
                      <a:srgbClr val="505050"/>
                    </a:gs>
                  </a:gsLst>
                  <a:lin ang="5400000" scaled="0"/>
                </a:gradFill>
                <a:latin typeface="Segoe UI Semilight"/>
                <a:hlinkClick r:id="rId3"/>
              </a:rPr>
              <a:t>Office Accessibility Center</a:t>
            </a:r>
            <a:endParaRPr lang="en-US" sz="1600" b="1">
              <a:gradFill>
                <a:gsLst>
                  <a:gs pos="29245">
                    <a:srgbClr val="505050"/>
                  </a:gs>
                  <a:gs pos="61000">
                    <a:srgbClr val="505050"/>
                  </a:gs>
                </a:gsLst>
                <a:lin ang="5400000" scaled="0"/>
              </a:gradFill>
              <a:latin typeface="Segoe UI Semilight"/>
            </a:endParaRPr>
          </a:p>
          <a:p>
            <a:pPr defTabSz="913927">
              <a:defRPr/>
            </a:pPr>
            <a:endParaRPr lang="en-US" sz="1600">
              <a:gradFill>
                <a:gsLst>
                  <a:gs pos="29245">
                    <a:srgbClr val="FFFFFF"/>
                  </a:gs>
                  <a:gs pos="61000">
                    <a:srgbClr val="FFFFFF"/>
                  </a:gs>
                </a:gsLst>
                <a:lin ang="5400000" scaled="0"/>
              </a:gradFill>
              <a:latin typeface="Segoe UI Semilight"/>
            </a:endParaRPr>
          </a:p>
        </p:txBody>
      </p:sp>
      <p:sp>
        <p:nvSpPr>
          <p:cNvPr id="19" name="Rectangle 18"/>
          <p:cNvSpPr/>
          <p:nvPr/>
        </p:nvSpPr>
        <p:spPr bwMode="auto">
          <a:xfrm>
            <a:off x="4154339" y="2041868"/>
            <a:ext cx="3835610" cy="4275921"/>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ctr"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400" b="1">
              <a:gradFill>
                <a:gsLst>
                  <a:gs pos="0">
                    <a:srgbClr val="FFFFFF"/>
                  </a:gs>
                  <a:gs pos="100000">
                    <a:srgbClr val="FFFFFF"/>
                  </a:gs>
                </a:gsLst>
                <a:lin ang="5400000" scaled="0"/>
              </a:gradFill>
              <a:latin typeface="Segoe UI Semilight"/>
              <a:ea typeface="Segoe UI" pitchFamily="34" charset="0"/>
              <a:cs typeface="Segoe UI" pitchFamily="34" charset="0"/>
            </a:endParaRPr>
          </a:p>
          <a:p>
            <a:pPr algn="ctr" defTabSz="913751" fontAlgn="base">
              <a:lnSpc>
                <a:spcPct val="90000"/>
              </a:lnSpc>
              <a:spcBef>
                <a:spcPct val="0"/>
              </a:spcBef>
              <a:spcAft>
                <a:spcPct val="0"/>
              </a:spcAft>
              <a:defRPr/>
            </a:pPr>
            <a:endParaRPr lang="en-US" sz="2400" b="1">
              <a:gradFill>
                <a:gsLst>
                  <a:gs pos="0">
                    <a:srgbClr val="FFFFFF"/>
                  </a:gs>
                  <a:gs pos="100000">
                    <a:srgbClr val="FFFFFF"/>
                  </a:gs>
                </a:gsLst>
                <a:lin ang="5400000" scaled="0"/>
              </a:gradFill>
              <a:latin typeface="Segoe UI Semilight"/>
              <a:ea typeface="Segoe UI" pitchFamily="34" charset="0"/>
              <a:cs typeface="Segoe UI" pitchFamily="34" charset="0"/>
            </a:endParaRPr>
          </a:p>
          <a:p>
            <a:pPr algn="ctr" defTabSz="913751" fontAlgn="base">
              <a:lnSpc>
                <a:spcPct val="90000"/>
              </a:lnSpc>
              <a:spcBef>
                <a:spcPct val="0"/>
              </a:spcBef>
              <a:spcAft>
                <a:spcPct val="0"/>
              </a:spcAft>
              <a:defRPr/>
            </a:pPr>
            <a:endParaRPr lang="en-US" sz="2400" b="1">
              <a:gradFill>
                <a:gsLst>
                  <a:gs pos="0">
                    <a:srgbClr val="FFFFFF"/>
                  </a:gs>
                  <a:gs pos="100000">
                    <a:srgbClr val="FFFFFF"/>
                  </a:gs>
                </a:gsLst>
                <a:lin ang="5400000" scaled="0"/>
              </a:gradFill>
              <a:latin typeface="Segoe UI Semilight"/>
              <a:ea typeface="Segoe UI" pitchFamily="34" charset="0"/>
              <a:cs typeface="Segoe UI" pitchFamily="34" charset="0"/>
            </a:endParaRPr>
          </a:p>
          <a:p>
            <a:pPr algn="ctr" defTabSz="913751" fontAlgn="base">
              <a:lnSpc>
                <a:spcPct val="90000"/>
              </a:lnSpc>
              <a:spcBef>
                <a:spcPct val="0"/>
              </a:spcBef>
              <a:spcAft>
                <a:spcPct val="0"/>
              </a:spcAft>
              <a:defRPr/>
            </a:pPr>
            <a:endParaRPr lang="en-US" sz="2400" b="1">
              <a:gradFill>
                <a:gsLst>
                  <a:gs pos="0">
                    <a:srgbClr val="FFFFFF"/>
                  </a:gs>
                  <a:gs pos="100000">
                    <a:srgbClr val="FFFFFF"/>
                  </a:gs>
                </a:gsLst>
                <a:lin ang="5400000" scaled="0"/>
              </a:gradFill>
              <a:latin typeface="Segoe UI Semilight"/>
              <a:ea typeface="Segoe UI" pitchFamily="34" charset="0"/>
              <a:cs typeface="Segoe UI" pitchFamily="34" charset="0"/>
            </a:endParaRPr>
          </a:p>
          <a:p>
            <a:pPr algn="ctr" defTabSz="913751" fontAlgn="base">
              <a:lnSpc>
                <a:spcPct val="90000"/>
              </a:lnSpc>
              <a:spcBef>
                <a:spcPct val="0"/>
              </a:spcBef>
              <a:spcAft>
                <a:spcPct val="0"/>
              </a:spcAft>
              <a:defRPr/>
            </a:pPr>
            <a:r>
              <a:rPr lang="en-US" sz="2400" b="1">
                <a:solidFill>
                  <a:srgbClr val="353535"/>
                </a:solidFill>
                <a:latin typeface="Segoe UI Semilight"/>
                <a:ea typeface="Segoe UI" pitchFamily="34" charset="0"/>
                <a:cs typeface="Segoe UI" pitchFamily="34" charset="0"/>
              </a:rPr>
              <a:t>SIMPLIFY IT &amp; SUPPORT</a:t>
            </a:r>
          </a:p>
        </p:txBody>
      </p:sp>
      <p:sp>
        <p:nvSpPr>
          <p:cNvPr id="13" name="Freeform 225" descr="Icon representing support"/>
          <p:cNvSpPr>
            <a:spLocks noEditPoints="1"/>
          </p:cNvSpPr>
          <p:nvPr/>
        </p:nvSpPr>
        <p:spPr bwMode="auto">
          <a:xfrm>
            <a:off x="5627537" y="2848671"/>
            <a:ext cx="936930" cy="920140"/>
          </a:xfrm>
          <a:custGeom>
            <a:avLst/>
            <a:gdLst>
              <a:gd name="T0" fmla="*/ 111 w 118"/>
              <a:gd name="T1" fmla="*/ 11 h 116"/>
              <a:gd name="T2" fmla="*/ 95 w 118"/>
              <a:gd name="T3" fmla="*/ 27 h 116"/>
              <a:gd name="T4" fmla="*/ 89 w 118"/>
              <a:gd name="T5" fmla="*/ 27 h 116"/>
              <a:gd name="T6" fmla="*/ 89 w 118"/>
              <a:gd name="T7" fmla="*/ 22 h 116"/>
              <a:gd name="T8" fmla="*/ 105 w 118"/>
              <a:gd name="T9" fmla="*/ 6 h 116"/>
              <a:gd name="T10" fmla="*/ 100 w 118"/>
              <a:gd name="T11" fmla="*/ 3 h 116"/>
              <a:gd name="T12" fmla="*/ 88 w 118"/>
              <a:gd name="T13" fmla="*/ 0 h 116"/>
              <a:gd name="T14" fmla="*/ 68 w 118"/>
              <a:gd name="T15" fmla="*/ 9 h 116"/>
              <a:gd name="T16" fmla="*/ 61 w 118"/>
              <a:gd name="T17" fmla="*/ 33 h 116"/>
              <a:gd name="T18" fmla="*/ 5 w 118"/>
              <a:gd name="T19" fmla="*/ 89 h 116"/>
              <a:gd name="T20" fmla="*/ 0 w 118"/>
              <a:gd name="T21" fmla="*/ 100 h 116"/>
              <a:gd name="T22" fmla="*/ 5 w 118"/>
              <a:gd name="T23" fmla="*/ 112 h 116"/>
              <a:gd name="T24" fmla="*/ 16 w 118"/>
              <a:gd name="T25" fmla="*/ 116 h 116"/>
              <a:gd name="T26" fmla="*/ 27 w 118"/>
              <a:gd name="T27" fmla="*/ 112 h 116"/>
              <a:gd name="T28" fmla="*/ 83 w 118"/>
              <a:gd name="T29" fmla="*/ 56 h 116"/>
              <a:gd name="T30" fmla="*/ 88 w 118"/>
              <a:gd name="T31" fmla="*/ 56 h 116"/>
              <a:gd name="T32" fmla="*/ 88 w 118"/>
              <a:gd name="T33" fmla="*/ 56 h 116"/>
              <a:gd name="T34" fmla="*/ 108 w 118"/>
              <a:gd name="T35" fmla="*/ 48 h 116"/>
              <a:gd name="T36" fmla="*/ 113 w 118"/>
              <a:gd name="T37" fmla="*/ 16 h 116"/>
              <a:gd name="T38" fmla="*/ 111 w 118"/>
              <a:gd name="T39" fmla="*/ 11 h 116"/>
              <a:gd name="T40" fmla="*/ 102 w 118"/>
              <a:gd name="T41" fmla="*/ 43 h 116"/>
              <a:gd name="T42" fmla="*/ 83 w 118"/>
              <a:gd name="T43" fmla="*/ 48 h 116"/>
              <a:gd name="T44" fmla="*/ 81 w 118"/>
              <a:gd name="T45" fmla="*/ 47 h 116"/>
              <a:gd name="T46" fmla="*/ 22 w 118"/>
              <a:gd name="T47" fmla="*/ 106 h 116"/>
              <a:gd name="T48" fmla="*/ 10 w 118"/>
              <a:gd name="T49" fmla="*/ 106 h 116"/>
              <a:gd name="T50" fmla="*/ 8 w 118"/>
              <a:gd name="T51" fmla="*/ 100 h 116"/>
              <a:gd name="T52" fmla="*/ 10 w 118"/>
              <a:gd name="T53" fmla="*/ 95 h 116"/>
              <a:gd name="T54" fmla="*/ 69 w 118"/>
              <a:gd name="T55" fmla="*/ 36 h 116"/>
              <a:gd name="T56" fmla="*/ 69 w 118"/>
              <a:gd name="T57" fmla="*/ 34 h 116"/>
              <a:gd name="T58" fmla="*/ 74 w 118"/>
              <a:gd name="T59" fmla="*/ 14 h 116"/>
              <a:gd name="T60" fmla="*/ 88 w 118"/>
              <a:gd name="T61" fmla="*/ 8 h 116"/>
              <a:gd name="T62" fmla="*/ 91 w 118"/>
              <a:gd name="T63" fmla="*/ 9 h 116"/>
              <a:gd name="T64" fmla="*/ 84 w 118"/>
              <a:gd name="T65" fmla="*/ 16 h 116"/>
              <a:gd name="T66" fmla="*/ 84 w 118"/>
              <a:gd name="T67" fmla="*/ 33 h 116"/>
              <a:gd name="T68" fmla="*/ 101 w 118"/>
              <a:gd name="T69" fmla="*/ 33 h 116"/>
              <a:gd name="T70" fmla="*/ 108 w 118"/>
              <a:gd name="T71" fmla="*/ 26 h 116"/>
              <a:gd name="T72" fmla="*/ 102 w 118"/>
              <a:gd name="T73" fmla="*/ 43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18" h="116">
                <a:moveTo>
                  <a:pt x="111" y="11"/>
                </a:moveTo>
                <a:cubicBezTo>
                  <a:pt x="95" y="27"/>
                  <a:pt x="95" y="27"/>
                  <a:pt x="95" y="27"/>
                </a:cubicBezTo>
                <a:cubicBezTo>
                  <a:pt x="93" y="29"/>
                  <a:pt x="91" y="29"/>
                  <a:pt x="89" y="27"/>
                </a:cubicBezTo>
                <a:cubicBezTo>
                  <a:pt x="88" y="26"/>
                  <a:pt x="88" y="23"/>
                  <a:pt x="89" y="22"/>
                </a:cubicBezTo>
                <a:cubicBezTo>
                  <a:pt x="105" y="6"/>
                  <a:pt x="105" y="6"/>
                  <a:pt x="105" y="6"/>
                </a:cubicBezTo>
                <a:cubicBezTo>
                  <a:pt x="100" y="3"/>
                  <a:pt x="100" y="3"/>
                  <a:pt x="100" y="3"/>
                </a:cubicBezTo>
                <a:cubicBezTo>
                  <a:pt x="96" y="1"/>
                  <a:pt x="92" y="0"/>
                  <a:pt x="88" y="0"/>
                </a:cubicBezTo>
                <a:cubicBezTo>
                  <a:pt x="81" y="0"/>
                  <a:pt x="74" y="3"/>
                  <a:pt x="68" y="9"/>
                </a:cubicBezTo>
                <a:cubicBezTo>
                  <a:pt x="62" y="15"/>
                  <a:pt x="59" y="24"/>
                  <a:pt x="61" y="33"/>
                </a:cubicBezTo>
                <a:cubicBezTo>
                  <a:pt x="5" y="89"/>
                  <a:pt x="5" y="89"/>
                  <a:pt x="5" y="89"/>
                </a:cubicBezTo>
                <a:cubicBezTo>
                  <a:pt x="2" y="92"/>
                  <a:pt x="0" y="96"/>
                  <a:pt x="0" y="100"/>
                </a:cubicBezTo>
                <a:cubicBezTo>
                  <a:pt x="0" y="105"/>
                  <a:pt x="2" y="109"/>
                  <a:pt x="5" y="112"/>
                </a:cubicBezTo>
                <a:cubicBezTo>
                  <a:pt x="8" y="115"/>
                  <a:pt x="12" y="116"/>
                  <a:pt x="16" y="116"/>
                </a:cubicBezTo>
                <a:cubicBezTo>
                  <a:pt x="20" y="116"/>
                  <a:pt x="24" y="115"/>
                  <a:pt x="27" y="112"/>
                </a:cubicBezTo>
                <a:cubicBezTo>
                  <a:pt x="83" y="56"/>
                  <a:pt x="83" y="56"/>
                  <a:pt x="83" y="56"/>
                </a:cubicBezTo>
                <a:cubicBezTo>
                  <a:pt x="85" y="56"/>
                  <a:pt x="87" y="56"/>
                  <a:pt x="88" y="56"/>
                </a:cubicBezTo>
                <a:cubicBezTo>
                  <a:pt x="88" y="56"/>
                  <a:pt x="88" y="56"/>
                  <a:pt x="88" y="56"/>
                </a:cubicBezTo>
                <a:cubicBezTo>
                  <a:pt x="96" y="56"/>
                  <a:pt x="103" y="53"/>
                  <a:pt x="108" y="48"/>
                </a:cubicBezTo>
                <a:cubicBezTo>
                  <a:pt x="116" y="40"/>
                  <a:pt x="118" y="27"/>
                  <a:pt x="113" y="16"/>
                </a:cubicBezTo>
                <a:lnTo>
                  <a:pt x="111" y="11"/>
                </a:lnTo>
                <a:close/>
                <a:moveTo>
                  <a:pt x="102" y="43"/>
                </a:moveTo>
                <a:cubicBezTo>
                  <a:pt x="97" y="48"/>
                  <a:pt x="90" y="50"/>
                  <a:pt x="83" y="48"/>
                </a:cubicBezTo>
                <a:cubicBezTo>
                  <a:pt x="81" y="47"/>
                  <a:pt x="81" y="47"/>
                  <a:pt x="81" y="47"/>
                </a:cubicBezTo>
                <a:cubicBezTo>
                  <a:pt x="22" y="106"/>
                  <a:pt x="22" y="106"/>
                  <a:pt x="22" y="106"/>
                </a:cubicBezTo>
                <a:cubicBezTo>
                  <a:pt x="19" y="109"/>
                  <a:pt x="13" y="109"/>
                  <a:pt x="10" y="106"/>
                </a:cubicBezTo>
                <a:cubicBezTo>
                  <a:pt x="9" y="105"/>
                  <a:pt x="8" y="103"/>
                  <a:pt x="8" y="100"/>
                </a:cubicBezTo>
                <a:cubicBezTo>
                  <a:pt x="8" y="98"/>
                  <a:pt x="9" y="96"/>
                  <a:pt x="10" y="95"/>
                </a:cubicBezTo>
                <a:cubicBezTo>
                  <a:pt x="69" y="36"/>
                  <a:pt x="69" y="36"/>
                  <a:pt x="69" y="36"/>
                </a:cubicBezTo>
                <a:cubicBezTo>
                  <a:pt x="69" y="34"/>
                  <a:pt x="69" y="34"/>
                  <a:pt x="69" y="34"/>
                </a:cubicBezTo>
                <a:cubicBezTo>
                  <a:pt x="67" y="27"/>
                  <a:pt x="69" y="19"/>
                  <a:pt x="74" y="14"/>
                </a:cubicBezTo>
                <a:cubicBezTo>
                  <a:pt x="78" y="11"/>
                  <a:pt x="83" y="8"/>
                  <a:pt x="88" y="8"/>
                </a:cubicBezTo>
                <a:cubicBezTo>
                  <a:pt x="89" y="8"/>
                  <a:pt x="90" y="9"/>
                  <a:pt x="91" y="9"/>
                </a:cubicBezTo>
                <a:cubicBezTo>
                  <a:pt x="84" y="16"/>
                  <a:pt x="84" y="16"/>
                  <a:pt x="84" y="16"/>
                </a:cubicBezTo>
                <a:cubicBezTo>
                  <a:pt x="79" y="21"/>
                  <a:pt x="79" y="28"/>
                  <a:pt x="84" y="33"/>
                </a:cubicBezTo>
                <a:cubicBezTo>
                  <a:pt x="88" y="37"/>
                  <a:pt x="96" y="37"/>
                  <a:pt x="101" y="33"/>
                </a:cubicBezTo>
                <a:cubicBezTo>
                  <a:pt x="108" y="26"/>
                  <a:pt x="108" y="26"/>
                  <a:pt x="108" y="26"/>
                </a:cubicBezTo>
                <a:cubicBezTo>
                  <a:pt x="109" y="32"/>
                  <a:pt x="107" y="38"/>
                  <a:pt x="102" y="43"/>
                </a:cubicBezTo>
                <a:close/>
              </a:path>
            </a:pathLst>
          </a:custGeom>
          <a:solidFill>
            <a:schemeClr val="bg1"/>
          </a:solidFill>
          <a:ln>
            <a:noFill/>
          </a:ln>
        </p:spPr>
        <p:txBody>
          <a:bodyPr vert="horz" wrap="square" lIns="91375" tIns="45688" rIns="91375" bIns="45688" numCol="1" anchor="t" anchorCtr="0" compatLnSpc="1">
            <a:prstTxWarp prst="textNoShape">
              <a:avLst/>
            </a:prstTxWarp>
          </a:bodyPr>
          <a:lstStyle/>
          <a:p>
            <a:pPr defTabSz="913523">
              <a:defRPr/>
            </a:pPr>
            <a:endParaRPr lang="en-US">
              <a:solidFill>
                <a:srgbClr val="505050"/>
              </a:solidFill>
              <a:latin typeface="Segoe UI"/>
            </a:endParaRPr>
          </a:p>
        </p:txBody>
      </p:sp>
      <p:sp>
        <p:nvSpPr>
          <p:cNvPr id="20" name="Rectangle 19"/>
          <p:cNvSpPr/>
          <p:nvPr/>
        </p:nvSpPr>
        <p:spPr bwMode="auto">
          <a:xfrm>
            <a:off x="8037705" y="2041868"/>
            <a:ext cx="3880418" cy="4275921"/>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ctr"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400" b="1">
              <a:gradFill>
                <a:gsLst>
                  <a:gs pos="0">
                    <a:srgbClr val="FFFFFF"/>
                  </a:gs>
                  <a:gs pos="100000">
                    <a:srgbClr val="FFFFFF"/>
                  </a:gs>
                </a:gsLst>
                <a:lin ang="5400000" scaled="0"/>
              </a:gradFill>
              <a:latin typeface="Segoe UI Semilight"/>
              <a:ea typeface="Segoe UI" pitchFamily="34" charset="0"/>
              <a:cs typeface="Segoe UI" pitchFamily="34" charset="0"/>
            </a:endParaRPr>
          </a:p>
          <a:p>
            <a:pPr algn="ctr" defTabSz="913751" fontAlgn="base">
              <a:lnSpc>
                <a:spcPct val="90000"/>
              </a:lnSpc>
              <a:spcBef>
                <a:spcPct val="0"/>
              </a:spcBef>
              <a:spcAft>
                <a:spcPct val="0"/>
              </a:spcAft>
              <a:defRPr/>
            </a:pPr>
            <a:endParaRPr lang="en-US" sz="2400" b="1">
              <a:gradFill>
                <a:gsLst>
                  <a:gs pos="0">
                    <a:srgbClr val="FFFFFF"/>
                  </a:gs>
                  <a:gs pos="100000">
                    <a:srgbClr val="FFFFFF"/>
                  </a:gs>
                </a:gsLst>
                <a:lin ang="5400000" scaled="0"/>
              </a:gradFill>
              <a:latin typeface="Segoe UI Semilight"/>
              <a:ea typeface="Segoe UI" pitchFamily="34" charset="0"/>
              <a:cs typeface="Segoe UI" pitchFamily="34" charset="0"/>
            </a:endParaRPr>
          </a:p>
          <a:p>
            <a:pPr algn="ctr" defTabSz="913751" fontAlgn="base">
              <a:lnSpc>
                <a:spcPct val="90000"/>
              </a:lnSpc>
              <a:spcBef>
                <a:spcPct val="0"/>
              </a:spcBef>
              <a:spcAft>
                <a:spcPct val="0"/>
              </a:spcAft>
              <a:defRPr/>
            </a:pPr>
            <a:endParaRPr lang="en-US" sz="2400" b="1">
              <a:gradFill>
                <a:gsLst>
                  <a:gs pos="0">
                    <a:srgbClr val="FFFFFF"/>
                  </a:gs>
                  <a:gs pos="100000">
                    <a:srgbClr val="FFFFFF"/>
                  </a:gs>
                </a:gsLst>
                <a:lin ang="5400000" scaled="0"/>
              </a:gradFill>
              <a:latin typeface="Segoe UI Semilight"/>
              <a:ea typeface="Segoe UI" pitchFamily="34" charset="0"/>
              <a:cs typeface="Segoe UI" pitchFamily="34" charset="0"/>
            </a:endParaRPr>
          </a:p>
          <a:p>
            <a:pPr algn="ctr" defTabSz="913751" fontAlgn="base">
              <a:lnSpc>
                <a:spcPct val="90000"/>
              </a:lnSpc>
              <a:spcBef>
                <a:spcPct val="0"/>
              </a:spcBef>
              <a:spcAft>
                <a:spcPct val="0"/>
              </a:spcAft>
              <a:defRPr/>
            </a:pPr>
            <a:endParaRPr lang="en-US" sz="2400" b="1">
              <a:gradFill>
                <a:gsLst>
                  <a:gs pos="0">
                    <a:srgbClr val="FFFFFF"/>
                  </a:gs>
                  <a:gs pos="100000">
                    <a:srgbClr val="FFFFFF"/>
                  </a:gs>
                </a:gsLst>
                <a:lin ang="5400000" scaled="0"/>
              </a:gradFill>
              <a:latin typeface="Segoe UI Semilight"/>
              <a:ea typeface="Segoe UI" pitchFamily="34" charset="0"/>
              <a:cs typeface="Segoe UI" pitchFamily="34" charset="0"/>
            </a:endParaRPr>
          </a:p>
          <a:p>
            <a:pPr algn="ctr" defTabSz="913751" fontAlgn="base">
              <a:lnSpc>
                <a:spcPct val="90000"/>
              </a:lnSpc>
              <a:spcBef>
                <a:spcPct val="0"/>
              </a:spcBef>
              <a:spcAft>
                <a:spcPct val="0"/>
              </a:spcAft>
              <a:defRPr/>
            </a:pPr>
            <a:r>
              <a:rPr lang="en-US" sz="2400" b="1">
                <a:solidFill>
                  <a:srgbClr val="353535"/>
                </a:solidFill>
                <a:latin typeface="Segoe UI Semilight"/>
                <a:ea typeface="Segoe UI" pitchFamily="34" charset="0"/>
                <a:cs typeface="Segoe UI" pitchFamily="34" charset="0"/>
              </a:rPr>
              <a:t>MEET ACCESSIBILITY REQUIREMENTS</a:t>
            </a:r>
          </a:p>
        </p:txBody>
      </p:sp>
      <p:sp>
        <p:nvSpPr>
          <p:cNvPr id="14" name="Freeform 300" descr="Icon representing a certificate or award"/>
          <p:cNvSpPr>
            <a:spLocks noEditPoints="1"/>
          </p:cNvSpPr>
          <p:nvPr/>
        </p:nvSpPr>
        <p:spPr bwMode="auto">
          <a:xfrm>
            <a:off x="9463146" y="2789871"/>
            <a:ext cx="917228" cy="1037740"/>
          </a:xfrm>
          <a:custGeom>
            <a:avLst/>
            <a:gdLst>
              <a:gd name="T0" fmla="*/ 79 w 116"/>
              <a:gd name="T1" fmla="*/ 46 h 131"/>
              <a:gd name="T2" fmla="*/ 39 w 116"/>
              <a:gd name="T3" fmla="*/ 46 h 131"/>
              <a:gd name="T4" fmla="*/ 59 w 116"/>
              <a:gd name="T5" fmla="*/ 33 h 131"/>
              <a:gd name="T6" fmla="*/ 59 w 116"/>
              <a:gd name="T7" fmla="*/ 58 h 131"/>
              <a:gd name="T8" fmla="*/ 59 w 116"/>
              <a:gd name="T9" fmla="*/ 33 h 131"/>
              <a:gd name="T10" fmla="*/ 96 w 116"/>
              <a:gd name="T11" fmla="*/ 47 h 131"/>
              <a:gd name="T12" fmla="*/ 85 w 116"/>
              <a:gd name="T13" fmla="*/ 19 h 131"/>
              <a:gd name="T14" fmla="*/ 60 w 116"/>
              <a:gd name="T15" fmla="*/ 8 h 131"/>
              <a:gd name="T16" fmla="*/ 32 w 116"/>
              <a:gd name="T17" fmla="*/ 20 h 131"/>
              <a:gd name="T18" fmla="*/ 21 w 116"/>
              <a:gd name="T19" fmla="*/ 45 h 131"/>
              <a:gd name="T20" fmla="*/ 19 w 116"/>
              <a:gd name="T21" fmla="*/ 67 h 131"/>
              <a:gd name="T22" fmla="*/ 31 w 116"/>
              <a:gd name="T23" fmla="*/ 107 h 131"/>
              <a:gd name="T24" fmla="*/ 58 w 116"/>
              <a:gd name="T25" fmla="*/ 110 h 131"/>
              <a:gd name="T26" fmla="*/ 86 w 116"/>
              <a:gd name="T27" fmla="*/ 107 h 131"/>
              <a:gd name="T28" fmla="*/ 97 w 116"/>
              <a:gd name="T29" fmla="*/ 67 h 131"/>
              <a:gd name="T30" fmla="*/ 24 w 116"/>
              <a:gd name="T31" fmla="*/ 31 h 131"/>
              <a:gd name="T32" fmla="*/ 44 w 116"/>
              <a:gd name="T33" fmla="*/ 10 h 131"/>
              <a:gd name="T34" fmla="*/ 73 w 116"/>
              <a:gd name="T35" fmla="*/ 11 h 131"/>
              <a:gd name="T36" fmla="*/ 94 w 116"/>
              <a:gd name="T37" fmla="*/ 31 h 131"/>
              <a:gd name="T38" fmla="*/ 93 w 116"/>
              <a:gd name="T39" fmla="*/ 60 h 131"/>
              <a:gd name="T40" fmla="*/ 74 w 116"/>
              <a:gd name="T41" fmla="*/ 81 h 131"/>
              <a:gd name="T42" fmla="*/ 45 w 116"/>
              <a:gd name="T43" fmla="*/ 80 h 131"/>
              <a:gd name="T44" fmla="*/ 24 w 116"/>
              <a:gd name="T45" fmla="*/ 60 h 131"/>
              <a:gd name="T46" fmla="*/ 24 w 116"/>
              <a:gd name="T47" fmla="*/ 31 h 131"/>
              <a:gd name="T48" fmla="*/ 34 w 116"/>
              <a:gd name="T49" fmla="*/ 98 h 131"/>
              <a:gd name="T50" fmla="*/ 27 w 116"/>
              <a:gd name="T51" fmla="*/ 70 h 131"/>
              <a:gd name="T52" fmla="*/ 40 w 116"/>
              <a:gd name="T53" fmla="*/ 91 h 131"/>
              <a:gd name="T54" fmla="*/ 62 w 116"/>
              <a:gd name="T55" fmla="*/ 85 h 131"/>
              <a:gd name="T56" fmla="*/ 103 w 116"/>
              <a:gd name="T57" fmla="*/ 100 h 131"/>
              <a:gd name="T58" fmla="*/ 70 w 116"/>
              <a:gd name="T59" fmla="*/ 116 h 131"/>
              <a:gd name="T60" fmla="*/ 69 w 116"/>
              <a:gd name="T61" fmla="*/ 88 h 131"/>
              <a:gd name="T62" fmla="*/ 86 w 116"/>
              <a:gd name="T63" fmla="*/ 72 h 131"/>
              <a:gd name="T64" fmla="*/ 103 w 116"/>
              <a:gd name="T65" fmla="*/ 10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6" h="131">
                <a:moveTo>
                  <a:pt x="59" y="66"/>
                </a:moveTo>
                <a:cubicBezTo>
                  <a:pt x="70" y="66"/>
                  <a:pt x="79" y="57"/>
                  <a:pt x="79" y="46"/>
                </a:cubicBezTo>
                <a:cubicBezTo>
                  <a:pt x="79" y="34"/>
                  <a:pt x="70" y="25"/>
                  <a:pt x="59" y="25"/>
                </a:cubicBezTo>
                <a:cubicBezTo>
                  <a:pt x="48" y="25"/>
                  <a:pt x="39" y="34"/>
                  <a:pt x="39" y="46"/>
                </a:cubicBezTo>
                <a:cubicBezTo>
                  <a:pt x="39" y="57"/>
                  <a:pt x="48" y="66"/>
                  <a:pt x="59" y="66"/>
                </a:cubicBezTo>
                <a:close/>
                <a:moveTo>
                  <a:pt x="59" y="33"/>
                </a:moveTo>
                <a:cubicBezTo>
                  <a:pt x="66" y="33"/>
                  <a:pt x="71" y="39"/>
                  <a:pt x="71" y="46"/>
                </a:cubicBezTo>
                <a:cubicBezTo>
                  <a:pt x="71" y="52"/>
                  <a:pt x="66" y="58"/>
                  <a:pt x="59" y="58"/>
                </a:cubicBezTo>
                <a:cubicBezTo>
                  <a:pt x="52" y="58"/>
                  <a:pt x="47" y="52"/>
                  <a:pt x="47" y="46"/>
                </a:cubicBezTo>
                <a:cubicBezTo>
                  <a:pt x="47" y="39"/>
                  <a:pt x="52" y="33"/>
                  <a:pt x="59" y="33"/>
                </a:cubicBezTo>
                <a:close/>
                <a:moveTo>
                  <a:pt x="104" y="64"/>
                </a:moveTo>
                <a:cubicBezTo>
                  <a:pt x="96" y="47"/>
                  <a:pt x="96" y="47"/>
                  <a:pt x="96" y="47"/>
                </a:cubicBezTo>
                <a:cubicBezTo>
                  <a:pt x="105" y="27"/>
                  <a:pt x="105" y="27"/>
                  <a:pt x="105" y="27"/>
                </a:cubicBezTo>
                <a:cubicBezTo>
                  <a:pt x="85" y="19"/>
                  <a:pt x="85" y="19"/>
                  <a:pt x="85" y="19"/>
                </a:cubicBezTo>
                <a:cubicBezTo>
                  <a:pt x="78" y="1"/>
                  <a:pt x="78" y="1"/>
                  <a:pt x="78" y="1"/>
                </a:cubicBezTo>
                <a:cubicBezTo>
                  <a:pt x="60" y="8"/>
                  <a:pt x="60" y="8"/>
                  <a:pt x="60" y="8"/>
                </a:cubicBezTo>
                <a:cubicBezTo>
                  <a:pt x="40" y="0"/>
                  <a:pt x="40" y="0"/>
                  <a:pt x="40" y="0"/>
                </a:cubicBezTo>
                <a:cubicBezTo>
                  <a:pt x="32" y="20"/>
                  <a:pt x="32" y="20"/>
                  <a:pt x="32" y="20"/>
                </a:cubicBezTo>
                <a:cubicBezTo>
                  <a:pt x="14" y="27"/>
                  <a:pt x="14" y="27"/>
                  <a:pt x="14" y="27"/>
                </a:cubicBezTo>
                <a:cubicBezTo>
                  <a:pt x="21" y="45"/>
                  <a:pt x="21" y="45"/>
                  <a:pt x="21" y="45"/>
                </a:cubicBezTo>
                <a:cubicBezTo>
                  <a:pt x="13" y="65"/>
                  <a:pt x="13" y="65"/>
                  <a:pt x="13" y="65"/>
                </a:cubicBezTo>
                <a:cubicBezTo>
                  <a:pt x="19" y="67"/>
                  <a:pt x="19" y="67"/>
                  <a:pt x="19" y="67"/>
                </a:cubicBezTo>
                <a:cubicBezTo>
                  <a:pt x="0" y="109"/>
                  <a:pt x="0" y="109"/>
                  <a:pt x="0" y="109"/>
                </a:cubicBezTo>
                <a:cubicBezTo>
                  <a:pt x="31" y="107"/>
                  <a:pt x="31" y="107"/>
                  <a:pt x="31" y="107"/>
                </a:cubicBezTo>
                <a:cubicBezTo>
                  <a:pt x="48" y="131"/>
                  <a:pt x="48" y="131"/>
                  <a:pt x="48" y="131"/>
                </a:cubicBezTo>
                <a:cubicBezTo>
                  <a:pt x="58" y="110"/>
                  <a:pt x="58" y="110"/>
                  <a:pt x="58" y="110"/>
                </a:cubicBezTo>
                <a:cubicBezTo>
                  <a:pt x="68" y="131"/>
                  <a:pt x="68" y="131"/>
                  <a:pt x="68" y="131"/>
                </a:cubicBezTo>
                <a:cubicBezTo>
                  <a:pt x="86" y="107"/>
                  <a:pt x="86" y="107"/>
                  <a:pt x="86" y="107"/>
                </a:cubicBezTo>
                <a:cubicBezTo>
                  <a:pt x="116" y="109"/>
                  <a:pt x="116" y="109"/>
                  <a:pt x="116" y="109"/>
                </a:cubicBezTo>
                <a:cubicBezTo>
                  <a:pt x="97" y="67"/>
                  <a:pt x="97" y="67"/>
                  <a:pt x="97" y="67"/>
                </a:cubicBezTo>
                <a:lnTo>
                  <a:pt x="104" y="64"/>
                </a:lnTo>
                <a:close/>
                <a:moveTo>
                  <a:pt x="24" y="31"/>
                </a:moveTo>
                <a:cubicBezTo>
                  <a:pt x="38" y="26"/>
                  <a:pt x="38" y="26"/>
                  <a:pt x="38" y="26"/>
                </a:cubicBezTo>
                <a:cubicBezTo>
                  <a:pt x="44" y="10"/>
                  <a:pt x="44" y="10"/>
                  <a:pt x="44" y="10"/>
                </a:cubicBezTo>
                <a:cubicBezTo>
                  <a:pt x="60" y="17"/>
                  <a:pt x="60" y="17"/>
                  <a:pt x="60" y="17"/>
                </a:cubicBezTo>
                <a:cubicBezTo>
                  <a:pt x="73" y="11"/>
                  <a:pt x="73" y="11"/>
                  <a:pt x="73" y="11"/>
                </a:cubicBezTo>
                <a:cubicBezTo>
                  <a:pt x="79" y="25"/>
                  <a:pt x="79" y="25"/>
                  <a:pt x="79" y="25"/>
                </a:cubicBezTo>
                <a:cubicBezTo>
                  <a:pt x="94" y="31"/>
                  <a:pt x="94" y="31"/>
                  <a:pt x="94" y="31"/>
                </a:cubicBezTo>
                <a:cubicBezTo>
                  <a:pt x="88" y="47"/>
                  <a:pt x="88" y="47"/>
                  <a:pt x="88" y="47"/>
                </a:cubicBezTo>
                <a:cubicBezTo>
                  <a:pt x="93" y="60"/>
                  <a:pt x="93" y="60"/>
                  <a:pt x="93" y="60"/>
                </a:cubicBezTo>
                <a:cubicBezTo>
                  <a:pt x="80" y="66"/>
                  <a:pt x="80" y="66"/>
                  <a:pt x="80" y="66"/>
                </a:cubicBezTo>
                <a:cubicBezTo>
                  <a:pt x="74" y="81"/>
                  <a:pt x="74" y="81"/>
                  <a:pt x="74" y="81"/>
                </a:cubicBezTo>
                <a:cubicBezTo>
                  <a:pt x="58" y="75"/>
                  <a:pt x="58" y="75"/>
                  <a:pt x="58" y="75"/>
                </a:cubicBezTo>
                <a:cubicBezTo>
                  <a:pt x="45" y="80"/>
                  <a:pt x="45" y="80"/>
                  <a:pt x="45" y="80"/>
                </a:cubicBezTo>
                <a:cubicBezTo>
                  <a:pt x="39" y="67"/>
                  <a:pt x="39" y="67"/>
                  <a:pt x="39" y="67"/>
                </a:cubicBezTo>
                <a:cubicBezTo>
                  <a:pt x="24" y="60"/>
                  <a:pt x="24" y="60"/>
                  <a:pt x="24" y="60"/>
                </a:cubicBezTo>
                <a:cubicBezTo>
                  <a:pt x="30" y="45"/>
                  <a:pt x="30" y="45"/>
                  <a:pt x="30" y="45"/>
                </a:cubicBezTo>
                <a:lnTo>
                  <a:pt x="24" y="31"/>
                </a:lnTo>
                <a:close/>
                <a:moveTo>
                  <a:pt x="47" y="116"/>
                </a:moveTo>
                <a:cubicBezTo>
                  <a:pt x="34" y="98"/>
                  <a:pt x="34" y="98"/>
                  <a:pt x="34" y="98"/>
                </a:cubicBezTo>
                <a:cubicBezTo>
                  <a:pt x="13" y="100"/>
                  <a:pt x="13" y="100"/>
                  <a:pt x="13" y="100"/>
                </a:cubicBezTo>
                <a:cubicBezTo>
                  <a:pt x="27" y="70"/>
                  <a:pt x="27" y="70"/>
                  <a:pt x="27" y="70"/>
                </a:cubicBezTo>
                <a:cubicBezTo>
                  <a:pt x="33" y="73"/>
                  <a:pt x="33" y="73"/>
                  <a:pt x="33" y="73"/>
                </a:cubicBezTo>
                <a:cubicBezTo>
                  <a:pt x="40" y="91"/>
                  <a:pt x="40" y="91"/>
                  <a:pt x="40" y="91"/>
                </a:cubicBezTo>
                <a:cubicBezTo>
                  <a:pt x="58" y="83"/>
                  <a:pt x="58" y="83"/>
                  <a:pt x="58" y="83"/>
                </a:cubicBezTo>
                <a:cubicBezTo>
                  <a:pt x="62" y="85"/>
                  <a:pt x="62" y="85"/>
                  <a:pt x="62" y="85"/>
                </a:cubicBezTo>
                <a:lnTo>
                  <a:pt x="47" y="116"/>
                </a:lnTo>
                <a:close/>
                <a:moveTo>
                  <a:pt x="103" y="100"/>
                </a:moveTo>
                <a:cubicBezTo>
                  <a:pt x="82" y="98"/>
                  <a:pt x="82" y="98"/>
                  <a:pt x="82" y="98"/>
                </a:cubicBezTo>
                <a:cubicBezTo>
                  <a:pt x="70" y="116"/>
                  <a:pt x="70" y="116"/>
                  <a:pt x="70" y="116"/>
                </a:cubicBezTo>
                <a:cubicBezTo>
                  <a:pt x="63" y="101"/>
                  <a:pt x="63" y="101"/>
                  <a:pt x="63" y="101"/>
                </a:cubicBezTo>
                <a:cubicBezTo>
                  <a:pt x="69" y="88"/>
                  <a:pt x="69" y="88"/>
                  <a:pt x="69" y="88"/>
                </a:cubicBezTo>
                <a:cubicBezTo>
                  <a:pt x="78" y="91"/>
                  <a:pt x="78" y="91"/>
                  <a:pt x="78" y="91"/>
                </a:cubicBezTo>
                <a:cubicBezTo>
                  <a:pt x="86" y="72"/>
                  <a:pt x="86" y="72"/>
                  <a:pt x="86" y="72"/>
                </a:cubicBezTo>
                <a:cubicBezTo>
                  <a:pt x="90" y="70"/>
                  <a:pt x="90" y="70"/>
                  <a:pt x="90" y="70"/>
                </a:cubicBezTo>
                <a:lnTo>
                  <a:pt x="103" y="100"/>
                </a:lnTo>
                <a:close/>
              </a:path>
            </a:pathLst>
          </a:custGeom>
          <a:solidFill>
            <a:schemeClr val="bg1"/>
          </a:solidFill>
          <a:ln>
            <a:noFill/>
          </a:ln>
        </p:spPr>
        <p:txBody>
          <a:bodyPr vert="horz" wrap="square" lIns="91375" tIns="45688" rIns="91375" bIns="45688" numCol="1" anchor="t" anchorCtr="0" compatLnSpc="1">
            <a:prstTxWarp prst="textNoShape">
              <a:avLst/>
            </a:prstTxWarp>
          </a:bodyPr>
          <a:lstStyle/>
          <a:p>
            <a:pPr defTabSz="913523">
              <a:defRPr/>
            </a:pPr>
            <a:endParaRPr lang="en-US">
              <a:solidFill>
                <a:srgbClr val="505050"/>
              </a:solidFill>
              <a:latin typeface="Segoe UI"/>
            </a:endParaRPr>
          </a:p>
        </p:txBody>
      </p:sp>
    </p:spTree>
    <p:extLst>
      <p:ext uri="{BB962C8B-B14F-4D97-AF65-F5344CB8AC3E}">
        <p14:creationId xmlns:p14="http://schemas.microsoft.com/office/powerpoint/2010/main" val="994159241"/>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p:cNvSpPr>
            <a:spLocks noGrp="1"/>
          </p:cNvSpPr>
          <p:nvPr>
            <p:ph type="title"/>
          </p:nvPr>
        </p:nvSpPr>
        <p:spPr/>
        <p:txBody>
          <a:bodyPr/>
          <a:lstStyle/>
          <a:p>
            <a:r>
              <a:rPr lang="en-US"/>
              <a:t>Office 365 enables inclusive workplaces</a:t>
            </a:r>
          </a:p>
        </p:txBody>
      </p:sp>
      <p:sp>
        <p:nvSpPr>
          <p:cNvPr id="18" name="Rectangle 17"/>
          <p:cNvSpPr/>
          <p:nvPr/>
        </p:nvSpPr>
        <p:spPr bwMode="auto">
          <a:xfrm>
            <a:off x="270894" y="2041868"/>
            <a:ext cx="3835610" cy="4275921"/>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ctr"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400" b="1">
              <a:gradFill>
                <a:gsLst>
                  <a:gs pos="0">
                    <a:srgbClr val="FFFFFF"/>
                  </a:gs>
                  <a:gs pos="100000">
                    <a:srgbClr val="FFFFFF"/>
                  </a:gs>
                </a:gsLst>
                <a:lin ang="5400000" scaled="0"/>
              </a:gradFill>
              <a:latin typeface="Segoe UI Semilight"/>
              <a:ea typeface="Segoe UI" pitchFamily="34" charset="0"/>
              <a:cs typeface="Segoe UI" pitchFamily="34" charset="0"/>
            </a:endParaRPr>
          </a:p>
          <a:p>
            <a:pPr algn="ctr" defTabSz="913751" fontAlgn="base">
              <a:lnSpc>
                <a:spcPct val="90000"/>
              </a:lnSpc>
              <a:spcBef>
                <a:spcPct val="0"/>
              </a:spcBef>
              <a:spcAft>
                <a:spcPct val="0"/>
              </a:spcAft>
              <a:defRPr/>
            </a:pPr>
            <a:endParaRPr lang="en-US" sz="2400" b="1">
              <a:gradFill>
                <a:gsLst>
                  <a:gs pos="0">
                    <a:srgbClr val="FFFFFF"/>
                  </a:gs>
                  <a:gs pos="100000">
                    <a:srgbClr val="FFFFFF"/>
                  </a:gs>
                </a:gsLst>
                <a:lin ang="5400000" scaled="0"/>
              </a:gradFill>
              <a:latin typeface="Segoe UI Semilight"/>
              <a:ea typeface="Segoe UI" pitchFamily="34" charset="0"/>
              <a:cs typeface="Segoe UI" pitchFamily="34" charset="0"/>
            </a:endParaRPr>
          </a:p>
          <a:p>
            <a:pPr algn="ctr" defTabSz="913751" fontAlgn="base">
              <a:lnSpc>
                <a:spcPct val="90000"/>
              </a:lnSpc>
              <a:spcBef>
                <a:spcPct val="0"/>
              </a:spcBef>
              <a:spcAft>
                <a:spcPct val="0"/>
              </a:spcAft>
              <a:defRPr/>
            </a:pPr>
            <a:endParaRPr lang="en-US" sz="2400" b="1">
              <a:gradFill>
                <a:gsLst>
                  <a:gs pos="0">
                    <a:srgbClr val="FFFFFF"/>
                  </a:gs>
                  <a:gs pos="100000">
                    <a:srgbClr val="FFFFFF"/>
                  </a:gs>
                </a:gsLst>
                <a:lin ang="5400000" scaled="0"/>
              </a:gradFill>
              <a:latin typeface="Segoe UI Semilight"/>
              <a:ea typeface="Segoe UI" pitchFamily="34" charset="0"/>
              <a:cs typeface="Segoe UI" pitchFamily="34" charset="0"/>
            </a:endParaRPr>
          </a:p>
          <a:p>
            <a:pPr algn="ctr" defTabSz="913751" fontAlgn="base">
              <a:lnSpc>
                <a:spcPct val="90000"/>
              </a:lnSpc>
              <a:spcBef>
                <a:spcPct val="0"/>
              </a:spcBef>
              <a:spcAft>
                <a:spcPct val="0"/>
              </a:spcAft>
              <a:defRPr/>
            </a:pPr>
            <a:endParaRPr lang="en-US" sz="2400" b="1">
              <a:gradFill>
                <a:gsLst>
                  <a:gs pos="0">
                    <a:srgbClr val="FFFFFF"/>
                  </a:gs>
                  <a:gs pos="100000">
                    <a:srgbClr val="FFFFFF"/>
                  </a:gs>
                </a:gsLst>
                <a:lin ang="5400000" scaled="0"/>
              </a:gradFill>
              <a:latin typeface="Segoe UI Semilight"/>
              <a:ea typeface="Segoe UI" pitchFamily="34" charset="0"/>
              <a:cs typeface="Segoe UI" pitchFamily="34" charset="0"/>
            </a:endParaRPr>
          </a:p>
          <a:p>
            <a:pPr algn="ctr" defTabSz="913751" fontAlgn="base">
              <a:lnSpc>
                <a:spcPct val="90000"/>
              </a:lnSpc>
              <a:spcBef>
                <a:spcPct val="0"/>
              </a:spcBef>
              <a:spcAft>
                <a:spcPct val="0"/>
              </a:spcAft>
              <a:defRPr/>
            </a:pPr>
            <a:r>
              <a:rPr lang="en-US" sz="2400" b="1">
                <a:solidFill>
                  <a:srgbClr val="353535"/>
                </a:solidFill>
                <a:latin typeface="Segoe UI Semilight"/>
                <a:ea typeface="Segoe UI" pitchFamily="34" charset="0"/>
                <a:cs typeface="Segoe UI" pitchFamily="34" charset="0"/>
              </a:rPr>
              <a:t>BOOST EVERYONE’S PRODUCTIVITY</a:t>
            </a:r>
          </a:p>
        </p:txBody>
      </p:sp>
      <p:sp>
        <p:nvSpPr>
          <p:cNvPr id="12" name="Freeform 9" descr="Icon representing a group of people"/>
          <p:cNvSpPr>
            <a:spLocks noChangeAspect="1" noEditPoints="1"/>
          </p:cNvSpPr>
          <p:nvPr/>
        </p:nvSpPr>
        <p:spPr bwMode="auto">
          <a:xfrm>
            <a:off x="1644426" y="2862230"/>
            <a:ext cx="1090689" cy="893023"/>
          </a:xfrm>
          <a:custGeom>
            <a:avLst/>
            <a:gdLst>
              <a:gd name="T0" fmla="*/ 116 w 128"/>
              <a:gd name="T1" fmla="*/ 36 h 104"/>
              <a:gd name="T2" fmla="*/ 124 w 128"/>
              <a:gd name="T3" fmla="*/ 20 h 104"/>
              <a:gd name="T4" fmla="*/ 104 w 128"/>
              <a:gd name="T5" fmla="*/ 0 h 104"/>
              <a:gd name="T6" fmla="*/ 84 w 128"/>
              <a:gd name="T7" fmla="*/ 20 h 104"/>
              <a:gd name="T8" fmla="*/ 92 w 128"/>
              <a:gd name="T9" fmla="*/ 36 h 104"/>
              <a:gd name="T10" fmla="*/ 84 w 128"/>
              <a:gd name="T11" fmla="*/ 43 h 104"/>
              <a:gd name="T12" fmla="*/ 64 w 128"/>
              <a:gd name="T13" fmla="*/ 32 h 104"/>
              <a:gd name="T14" fmla="*/ 44 w 128"/>
              <a:gd name="T15" fmla="*/ 43 h 104"/>
              <a:gd name="T16" fmla="*/ 36 w 128"/>
              <a:gd name="T17" fmla="*/ 36 h 104"/>
              <a:gd name="T18" fmla="*/ 44 w 128"/>
              <a:gd name="T19" fmla="*/ 20 h 104"/>
              <a:gd name="T20" fmla="*/ 24 w 128"/>
              <a:gd name="T21" fmla="*/ 0 h 104"/>
              <a:gd name="T22" fmla="*/ 4 w 128"/>
              <a:gd name="T23" fmla="*/ 20 h 104"/>
              <a:gd name="T24" fmla="*/ 12 w 128"/>
              <a:gd name="T25" fmla="*/ 36 h 104"/>
              <a:gd name="T26" fmla="*/ 0 w 128"/>
              <a:gd name="T27" fmla="*/ 56 h 104"/>
              <a:gd name="T28" fmla="*/ 8 w 128"/>
              <a:gd name="T29" fmla="*/ 56 h 104"/>
              <a:gd name="T30" fmla="*/ 24 w 128"/>
              <a:gd name="T31" fmla="*/ 40 h 104"/>
              <a:gd name="T32" fmla="*/ 40 w 128"/>
              <a:gd name="T33" fmla="*/ 56 h 104"/>
              <a:gd name="T34" fmla="*/ 50 w 128"/>
              <a:gd name="T35" fmla="*/ 76 h 104"/>
              <a:gd name="T36" fmla="*/ 32 w 128"/>
              <a:gd name="T37" fmla="*/ 104 h 104"/>
              <a:gd name="T38" fmla="*/ 40 w 128"/>
              <a:gd name="T39" fmla="*/ 104 h 104"/>
              <a:gd name="T40" fmla="*/ 64 w 128"/>
              <a:gd name="T41" fmla="*/ 80 h 104"/>
              <a:gd name="T42" fmla="*/ 88 w 128"/>
              <a:gd name="T43" fmla="*/ 104 h 104"/>
              <a:gd name="T44" fmla="*/ 96 w 128"/>
              <a:gd name="T45" fmla="*/ 104 h 104"/>
              <a:gd name="T46" fmla="*/ 78 w 128"/>
              <a:gd name="T47" fmla="*/ 76 h 104"/>
              <a:gd name="T48" fmla="*/ 88 w 128"/>
              <a:gd name="T49" fmla="*/ 56 h 104"/>
              <a:gd name="T50" fmla="*/ 104 w 128"/>
              <a:gd name="T51" fmla="*/ 40 h 104"/>
              <a:gd name="T52" fmla="*/ 120 w 128"/>
              <a:gd name="T53" fmla="*/ 56 h 104"/>
              <a:gd name="T54" fmla="*/ 128 w 128"/>
              <a:gd name="T55" fmla="*/ 56 h 104"/>
              <a:gd name="T56" fmla="*/ 116 w 128"/>
              <a:gd name="T57" fmla="*/ 36 h 104"/>
              <a:gd name="T58" fmla="*/ 12 w 128"/>
              <a:gd name="T59" fmla="*/ 20 h 104"/>
              <a:gd name="T60" fmla="*/ 24 w 128"/>
              <a:gd name="T61" fmla="*/ 8 h 104"/>
              <a:gd name="T62" fmla="*/ 36 w 128"/>
              <a:gd name="T63" fmla="*/ 20 h 104"/>
              <a:gd name="T64" fmla="*/ 24 w 128"/>
              <a:gd name="T65" fmla="*/ 32 h 104"/>
              <a:gd name="T66" fmla="*/ 12 w 128"/>
              <a:gd name="T67" fmla="*/ 20 h 104"/>
              <a:gd name="T68" fmla="*/ 64 w 128"/>
              <a:gd name="T69" fmla="*/ 72 h 104"/>
              <a:gd name="T70" fmla="*/ 48 w 128"/>
              <a:gd name="T71" fmla="*/ 56 h 104"/>
              <a:gd name="T72" fmla="*/ 64 w 128"/>
              <a:gd name="T73" fmla="*/ 40 h 104"/>
              <a:gd name="T74" fmla="*/ 80 w 128"/>
              <a:gd name="T75" fmla="*/ 56 h 104"/>
              <a:gd name="T76" fmla="*/ 64 w 128"/>
              <a:gd name="T77" fmla="*/ 72 h 104"/>
              <a:gd name="T78" fmla="*/ 92 w 128"/>
              <a:gd name="T79" fmla="*/ 20 h 104"/>
              <a:gd name="T80" fmla="*/ 104 w 128"/>
              <a:gd name="T81" fmla="*/ 8 h 104"/>
              <a:gd name="T82" fmla="*/ 116 w 128"/>
              <a:gd name="T83" fmla="*/ 20 h 104"/>
              <a:gd name="T84" fmla="*/ 104 w 128"/>
              <a:gd name="T85" fmla="*/ 32 h 104"/>
              <a:gd name="T86" fmla="*/ 92 w 128"/>
              <a:gd name="T87" fmla="*/ 2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8" h="104">
                <a:moveTo>
                  <a:pt x="116" y="36"/>
                </a:moveTo>
                <a:cubicBezTo>
                  <a:pt x="121" y="32"/>
                  <a:pt x="124" y="26"/>
                  <a:pt x="124" y="20"/>
                </a:cubicBezTo>
                <a:cubicBezTo>
                  <a:pt x="124" y="9"/>
                  <a:pt x="115" y="0"/>
                  <a:pt x="104" y="0"/>
                </a:cubicBezTo>
                <a:cubicBezTo>
                  <a:pt x="93" y="0"/>
                  <a:pt x="84" y="9"/>
                  <a:pt x="84" y="20"/>
                </a:cubicBezTo>
                <a:cubicBezTo>
                  <a:pt x="84" y="26"/>
                  <a:pt x="87" y="32"/>
                  <a:pt x="92" y="36"/>
                </a:cubicBezTo>
                <a:cubicBezTo>
                  <a:pt x="89" y="38"/>
                  <a:pt x="86" y="40"/>
                  <a:pt x="84" y="43"/>
                </a:cubicBezTo>
                <a:cubicBezTo>
                  <a:pt x="80" y="36"/>
                  <a:pt x="72" y="32"/>
                  <a:pt x="64" y="32"/>
                </a:cubicBezTo>
                <a:cubicBezTo>
                  <a:pt x="56" y="32"/>
                  <a:pt x="48" y="36"/>
                  <a:pt x="44" y="43"/>
                </a:cubicBezTo>
                <a:cubicBezTo>
                  <a:pt x="42" y="40"/>
                  <a:pt x="39" y="38"/>
                  <a:pt x="36" y="36"/>
                </a:cubicBezTo>
                <a:cubicBezTo>
                  <a:pt x="41" y="32"/>
                  <a:pt x="44" y="26"/>
                  <a:pt x="44" y="20"/>
                </a:cubicBezTo>
                <a:cubicBezTo>
                  <a:pt x="44" y="9"/>
                  <a:pt x="35" y="0"/>
                  <a:pt x="24" y="0"/>
                </a:cubicBezTo>
                <a:cubicBezTo>
                  <a:pt x="13" y="0"/>
                  <a:pt x="4" y="9"/>
                  <a:pt x="4" y="20"/>
                </a:cubicBezTo>
                <a:cubicBezTo>
                  <a:pt x="4" y="26"/>
                  <a:pt x="7" y="32"/>
                  <a:pt x="12" y="36"/>
                </a:cubicBezTo>
                <a:cubicBezTo>
                  <a:pt x="5" y="40"/>
                  <a:pt x="0" y="48"/>
                  <a:pt x="0" y="56"/>
                </a:cubicBezTo>
                <a:cubicBezTo>
                  <a:pt x="8" y="56"/>
                  <a:pt x="8" y="56"/>
                  <a:pt x="8" y="56"/>
                </a:cubicBezTo>
                <a:cubicBezTo>
                  <a:pt x="8" y="47"/>
                  <a:pt x="15" y="40"/>
                  <a:pt x="24" y="40"/>
                </a:cubicBezTo>
                <a:cubicBezTo>
                  <a:pt x="33" y="40"/>
                  <a:pt x="40" y="47"/>
                  <a:pt x="40" y="56"/>
                </a:cubicBezTo>
                <a:cubicBezTo>
                  <a:pt x="40" y="64"/>
                  <a:pt x="44" y="71"/>
                  <a:pt x="50" y="76"/>
                </a:cubicBezTo>
                <a:cubicBezTo>
                  <a:pt x="39" y="81"/>
                  <a:pt x="32" y="92"/>
                  <a:pt x="32" y="104"/>
                </a:cubicBezTo>
                <a:cubicBezTo>
                  <a:pt x="40" y="104"/>
                  <a:pt x="40" y="104"/>
                  <a:pt x="40" y="104"/>
                </a:cubicBezTo>
                <a:cubicBezTo>
                  <a:pt x="40" y="91"/>
                  <a:pt x="51" y="80"/>
                  <a:pt x="64" y="80"/>
                </a:cubicBezTo>
                <a:cubicBezTo>
                  <a:pt x="77" y="80"/>
                  <a:pt x="88" y="91"/>
                  <a:pt x="88" y="104"/>
                </a:cubicBezTo>
                <a:cubicBezTo>
                  <a:pt x="96" y="104"/>
                  <a:pt x="96" y="104"/>
                  <a:pt x="96" y="104"/>
                </a:cubicBezTo>
                <a:cubicBezTo>
                  <a:pt x="96" y="92"/>
                  <a:pt x="89" y="81"/>
                  <a:pt x="78" y="76"/>
                </a:cubicBezTo>
                <a:cubicBezTo>
                  <a:pt x="84" y="71"/>
                  <a:pt x="88" y="64"/>
                  <a:pt x="88" y="56"/>
                </a:cubicBezTo>
                <a:cubicBezTo>
                  <a:pt x="88" y="47"/>
                  <a:pt x="95" y="40"/>
                  <a:pt x="104" y="40"/>
                </a:cubicBezTo>
                <a:cubicBezTo>
                  <a:pt x="113" y="40"/>
                  <a:pt x="120" y="47"/>
                  <a:pt x="120" y="56"/>
                </a:cubicBezTo>
                <a:cubicBezTo>
                  <a:pt x="128" y="56"/>
                  <a:pt x="128" y="56"/>
                  <a:pt x="128" y="56"/>
                </a:cubicBezTo>
                <a:cubicBezTo>
                  <a:pt x="128" y="48"/>
                  <a:pt x="123" y="40"/>
                  <a:pt x="116" y="36"/>
                </a:cubicBezTo>
                <a:moveTo>
                  <a:pt x="12" y="20"/>
                </a:moveTo>
                <a:cubicBezTo>
                  <a:pt x="12" y="14"/>
                  <a:pt x="17" y="8"/>
                  <a:pt x="24" y="8"/>
                </a:cubicBezTo>
                <a:cubicBezTo>
                  <a:pt x="31" y="8"/>
                  <a:pt x="36" y="14"/>
                  <a:pt x="36" y="20"/>
                </a:cubicBezTo>
                <a:cubicBezTo>
                  <a:pt x="36" y="27"/>
                  <a:pt x="31" y="32"/>
                  <a:pt x="24" y="32"/>
                </a:cubicBezTo>
                <a:cubicBezTo>
                  <a:pt x="17" y="32"/>
                  <a:pt x="12" y="27"/>
                  <a:pt x="12" y="20"/>
                </a:cubicBezTo>
                <a:moveTo>
                  <a:pt x="64" y="72"/>
                </a:moveTo>
                <a:cubicBezTo>
                  <a:pt x="55" y="72"/>
                  <a:pt x="48" y="65"/>
                  <a:pt x="48" y="56"/>
                </a:cubicBezTo>
                <a:cubicBezTo>
                  <a:pt x="48" y="47"/>
                  <a:pt x="55" y="40"/>
                  <a:pt x="64" y="40"/>
                </a:cubicBezTo>
                <a:cubicBezTo>
                  <a:pt x="73" y="40"/>
                  <a:pt x="80" y="47"/>
                  <a:pt x="80" y="56"/>
                </a:cubicBezTo>
                <a:cubicBezTo>
                  <a:pt x="80" y="65"/>
                  <a:pt x="73" y="72"/>
                  <a:pt x="64" y="72"/>
                </a:cubicBezTo>
                <a:moveTo>
                  <a:pt x="92" y="20"/>
                </a:moveTo>
                <a:cubicBezTo>
                  <a:pt x="92" y="14"/>
                  <a:pt x="97" y="8"/>
                  <a:pt x="104" y="8"/>
                </a:cubicBezTo>
                <a:cubicBezTo>
                  <a:pt x="111" y="8"/>
                  <a:pt x="116" y="14"/>
                  <a:pt x="116" y="20"/>
                </a:cubicBezTo>
                <a:cubicBezTo>
                  <a:pt x="116" y="27"/>
                  <a:pt x="111" y="32"/>
                  <a:pt x="104" y="32"/>
                </a:cubicBezTo>
                <a:cubicBezTo>
                  <a:pt x="97" y="32"/>
                  <a:pt x="92" y="27"/>
                  <a:pt x="92" y="20"/>
                </a:cubicBezTo>
              </a:path>
            </a:pathLst>
          </a:custGeom>
          <a:solidFill>
            <a:schemeClr val="bg1"/>
          </a:solidFill>
          <a:ln>
            <a:noFill/>
          </a:ln>
        </p:spPr>
        <p:txBody>
          <a:bodyPr vert="horz" wrap="square" lIns="89580" tIns="44790" rIns="89580" bIns="44790" numCol="1" anchor="t" anchorCtr="0" compatLnSpc="1">
            <a:prstTxWarp prst="textNoShape">
              <a:avLst/>
            </a:prstTxWarp>
          </a:bodyPr>
          <a:lstStyle/>
          <a:p>
            <a:pPr defTabSz="913490">
              <a:defRPr/>
            </a:pPr>
            <a:endParaRPr lang="en-US" sz="1765">
              <a:solidFill>
                <a:srgbClr val="505050"/>
              </a:solidFill>
              <a:latin typeface="Segoe UI"/>
            </a:endParaRPr>
          </a:p>
        </p:txBody>
      </p:sp>
      <p:sp>
        <p:nvSpPr>
          <p:cNvPr id="9" name="Rectangle 8"/>
          <p:cNvSpPr/>
          <p:nvPr/>
        </p:nvSpPr>
        <p:spPr bwMode="auto">
          <a:xfrm>
            <a:off x="4154339" y="2041869"/>
            <a:ext cx="3835610" cy="73341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ctr" anchorCtr="0" forceAA="0" compatLnSpc="1">
            <a:prstTxWarp prst="textNoShape">
              <a:avLst/>
            </a:prstTxWarp>
            <a:noAutofit/>
          </a:bodyPr>
          <a:lstStyle/>
          <a:p>
            <a:pPr algn="ctr" defTabSz="913751" fontAlgn="base">
              <a:lnSpc>
                <a:spcPct val="90000"/>
              </a:lnSpc>
              <a:spcBef>
                <a:spcPct val="0"/>
              </a:spcBef>
              <a:spcAft>
                <a:spcPct val="0"/>
              </a:spcAft>
              <a:defRPr/>
            </a:pPr>
            <a:r>
              <a:rPr lang="en-US" b="1">
                <a:gradFill>
                  <a:gsLst>
                    <a:gs pos="0">
                      <a:srgbClr val="FFFFFF"/>
                    </a:gs>
                    <a:gs pos="100000">
                      <a:srgbClr val="FFFFFF"/>
                    </a:gs>
                  </a:gsLst>
                  <a:lin ang="5400000" scaled="0"/>
                </a:gradFill>
                <a:latin typeface="Segoe UI Semilight"/>
                <a:ea typeface="Segoe UI" pitchFamily="34" charset="0"/>
                <a:cs typeface="Segoe UI" pitchFamily="34" charset="0"/>
              </a:rPr>
              <a:t>SIMPLIFY IT &amp; SUPPORT</a:t>
            </a:r>
          </a:p>
        </p:txBody>
      </p:sp>
      <p:sp>
        <p:nvSpPr>
          <p:cNvPr id="10" name="TextBox 9"/>
          <p:cNvSpPr txBox="1"/>
          <p:nvPr/>
        </p:nvSpPr>
        <p:spPr>
          <a:xfrm>
            <a:off x="4154339" y="2775284"/>
            <a:ext cx="3835610" cy="3542503"/>
          </a:xfrm>
          <a:prstGeom prst="rect">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79234" tIns="143387" rIns="179234" bIns="143387" rtlCol="0" anchor="t"/>
          <a:lstStyle>
            <a:defPPr>
              <a:defRPr lang="en-US"/>
            </a:defPPr>
            <a:lvl1pPr defTabSz="932472" fontAlgn="base">
              <a:spcBef>
                <a:spcPct val="0"/>
              </a:spcBef>
              <a:spcAft>
                <a:spcPct val="0"/>
              </a:spcAft>
              <a:defRPr>
                <a:gradFill>
                  <a:gsLst>
                    <a:gs pos="0">
                      <a:srgbClr val="FFFFFF"/>
                    </a:gs>
                    <a:gs pos="100000">
                      <a:srgbClr val="FFFFFF"/>
                    </a:gs>
                  </a:gsLst>
                  <a:lin ang="5400000" scaled="0"/>
                </a:gra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913927">
              <a:defRPr/>
            </a:pPr>
            <a:r>
              <a:rPr lang="en-US" sz="1600" b="1">
                <a:gradFill>
                  <a:gsLst>
                    <a:gs pos="29245">
                      <a:srgbClr val="FFFFFF"/>
                    </a:gs>
                    <a:gs pos="61000">
                      <a:srgbClr val="FFFFFF"/>
                    </a:gs>
                  </a:gsLst>
                  <a:lin ang="5400000" scaled="0"/>
                </a:gradFill>
                <a:latin typeface="Segoe UI Semilight"/>
              </a:rPr>
              <a:t>Enables making accessible intranet sites </a:t>
            </a:r>
            <a:r>
              <a:rPr lang="en-US" sz="1600">
                <a:gradFill>
                  <a:gsLst>
                    <a:gs pos="29245">
                      <a:srgbClr val="FFFFFF"/>
                    </a:gs>
                    <a:gs pos="61000">
                      <a:srgbClr val="FFFFFF"/>
                    </a:gs>
                  </a:gsLst>
                  <a:lin ang="5400000" scaled="0"/>
                </a:gradFill>
                <a:latin typeface="Segoe UI Semilight"/>
              </a:rPr>
              <a:t>with SharePoint Online first-party web parts such as document libraries</a:t>
            </a:r>
          </a:p>
          <a:p>
            <a:pPr defTabSz="913927">
              <a:defRPr/>
            </a:pPr>
            <a:endParaRPr lang="en-US" sz="1600">
              <a:gradFill>
                <a:gsLst>
                  <a:gs pos="29245">
                    <a:srgbClr val="FFFFFF"/>
                  </a:gs>
                  <a:gs pos="61000">
                    <a:srgbClr val="FFFFFF"/>
                  </a:gs>
                </a:gsLst>
                <a:lin ang="5400000" scaled="0"/>
              </a:gradFill>
              <a:latin typeface="Segoe UI Semilight"/>
            </a:endParaRPr>
          </a:p>
          <a:p>
            <a:pPr defTabSz="913927">
              <a:defRPr/>
            </a:pPr>
            <a:r>
              <a:rPr lang="en-US" sz="1600" b="1">
                <a:gradFill>
                  <a:gsLst>
                    <a:gs pos="29245">
                      <a:srgbClr val="FFFFFF"/>
                    </a:gs>
                    <a:gs pos="61000">
                      <a:srgbClr val="FFFFFF"/>
                    </a:gs>
                  </a:gsLst>
                  <a:lin ang="5400000" scaled="0"/>
                </a:gradFill>
                <a:latin typeface="Segoe UI Semilight"/>
              </a:rPr>
              <a:t>Reduces reliance on add-ons </a:t>
            </a:r>
            <a:r>
              <a:rPr lang="en-US" sz="1600">
                <a:gradFill>
                  <a:gsLst>
                    <a:gs pos="29245">
                      <a:srgbClr val="FFFFFF"/>
                    </a:gs>
                    <a:gs pos="61000">
                      <a:srgbClr val="FFFFFF"/>
                    </a:gs>
                  </a:gsLst>
                  <a:lin ang="5400000" scaled="0"/>
                </a:gradFill>
                <a:latin typeface="Segoe UI Semilight"/>
              </a:rPr>
              <a:t>for accessible content &amp; reading</a:t>
            </a:r>
          </a:p>
          <a:p>
            <a:pPr defTabSz="913927">
              <a:defRPr/>
            </a:pPr>
            <a:endParaRPr lang="en-US" sz="1600">
              <a:gradFill>
                <a:gsLst>
                  <a:gs pos="29245">
                    <a:srgbClr val="FFFFFF"/>
                  </a:gs>
                  <a:gs pos="61000">
                    <a:srgbClr val="FFFFFF"/>
                  </a:gs>
                </a:gsLst>
                <a:lin ang="5400000" scaled="0"/>
              </a:gradFill>
              <a:latin typeface="Segoe UI Semilight"/>
            </a:endParaRPr>
          </a:p>
          <a:p>
            <a:pPr defTabSz="913927">
              <a:defRPr/>
            </a:pPr>
            <a:r>
              <a:rPr lang="en-US" sz="1600">
                <a:gradFill>
                  <a:gsLst>
                    <a:gs pos="29245">
                      <a:srgbClr val="FFFFFF"/>
                    </a:gs>
                    <a:gs pos="61000">
                      <a:srgbClr val="FFFFFF"/>
                    </a:gs>
                  </a:gsLst>
                  <a:lin ang="5400000" scaled="0"/>
                </a:gradFill>
                <a:latin typeface="Segoe UI Semilight"/>
              </a:rPr>
              <a:t>Support available for organizations by </a:t>
            </a:r>
            <a:r>
              <a:rPr lang="en-US" sz="1600">
                <a:solidFill>
                  <a:srgbClr val="2C292A"/>
                </a:solidFill>
                <a:latin typeface="Segoe UI Semilight"/>
                <a:hlinkClick r:id="rId3"/>
              </a:rPr>
              <a:t>Microsoft accessibility specialists</a:t>
            </a:r>
            <a:endParaRPr lang="en-US" sz="1600">
              <a:solidFill>
                <a:srgbClr val="2C292A"/>
              </a:solidFill>
              <a:latin typeface="Segoe UI Semilight"/>
            </a:endParaRPr>
          </a:p>
          <a:p>
            <a:pPr defTabSz="913927">
              <a:defRPr/>
            </a:pPr>
            <a:endParaRPr lang="en-US" sz="1600">
              <a:gradFill>
                <a:gsLst>
                  <a:gs pos="29245">
                    <a:srgbClr val="FFFFFF"/>
                  </a:gs>
                  <a:gs pos="61000">
                    <a:srgbClr val="FFFFFF"/>
                  </a:gs>
                </a:gsLst>
                <a:lin ang="5400000" scaled="0"/>
              </a:gradFill>
              <a:latin typeface="Segoe UI Semilight"/>
            </a:endParaRPr>
          </a:p>
        </p:txBody>
      </p:sp>
      <p:sp>
        <p:nvSpPr>
          <p:cNvPr id="20" name="Rectangle 19"/>
          <p:cNvSpPr/>
          <p:nvPr/>
        </p:nvSpPr>
        <p:spPr bwMode="auto">
          <a:xfrm>
            <a:off x="8037705" y="2041868"/>
            <a:ext cx="3880418" cy="4275921"/>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ctr"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400" b="1">
              <a:gradFill>
                <a:gsLst>
                  <a:gs pos="0">
                    <a:srgbClr val="FFFFFF"/>
                  </a:gs>
                  <a:gs pos="100000">
                    <a:srgbClr val="FFFFFF"/>
                  </a:gs>
                </a:gsLst>
                <a:lin ang="5400000" scaled="0"/>
              </a:gradFill>
              <a:latin typeface="Segoe UI Semilight"/>
              <a:ea typeface="Segoe UI" pitchFamily="34" charset="0"/>
              <a:cs typeface="Segoe UI" pitchFamily="34" charset="0"/>
            </a:endParaRPr>
          </a:p>
          <a:p>
            <a:pPr algn="ctr" defTabSz="913751" fontAlgn="base">
              <a:lnSpc>
                <a:spcPct val="90000"/>
              </a:lnSpc>
              <a:spcBef>
                <a:spcPct val="0"/>
              </a:spcBef>
              <a:spcAft>
                <a:spcPct val="0"/>
              </a:spcAft>
              <a:defRPr/>
            </a:pPr>
            <a:endParaRPr lang="en-US" sz="2400" b="1">
              <a:gradFill>
                <a:gsLst>
                  <a:gs pos="0">
                    <a:srgbClr val="FFFFFF"/>
                  </a:gs>
                  <a:gs pos="100000">
                    <a:srgbClr val="FFFFFF"/>
                  </a:gs>
                </a:gsLst>
                <a:lin ang="5400000" scaled="0"/>
              </a:gradFill>
              <a:latin typeface="Segoe UI Semilight"/>
              <a:ea typeface="Segoe UI" pitchFamily="34" charset="0"/>
              <a:cs typeface="Segoe UI" pitchFamily="34" charset="0"/>
            </a:endParaRPr>
          </a:p>
          <a:p>
            <a:pPr algn="ctr" defTabSz="913751" fontAlgn="base">
              <a:lnSpc>
                <a:spcPct val="90000"/>
              </a:lnSpc>
              <a:spcBef>
                <a:spcPct val="0"/>
              </a:spcBef>
              <a:spcAft>
                <a:spcPct val="0"/>
              </a:spcAft>
              <a:defRPr/>
            </a:pPr>
            <a:endParaRPr lang="en-US" sz="2400" b="1">
              <a:gradFill>
                <a:gsLst>
                  <a:gs pos="0">
                    <a:srgbClr val="FFFFFF"/>
                  </a:gs>
                  <a:gs pos="100000">
                    <a:srgbClr val="FFFFFF"/>
                  </a:gs>
                </a:gsLst>
                <a:lin ang="5400000" scaled="0"/>
              </a:gradFill>
              <a:latin typeface="Segoe UI Semilight"/>
              <a:ea typeface="Segoe UI" pitchFamily="34" charset="0"/>
              <a:cs typeface="Segoe UI" pitchFamily="34" charset="0"/>
            </a:endParaRPr>
          </a:p>
          <a:p>
            <a:pPr algn="ctr" defTabSz="913751" fontAlgn="base">
              <a:lnSpc>
                <a:spcPct val="90000"/>
              </a:lnSpc>
              <a:spcBef>
                <a:spcPct val="0"/>
              </a:spcBef>
              <a:spcAft>
                <a:spcPct val="0"/>
              </a:spcAft>
              <a:defRPr/>
            </a:pPr>
            <a:endParaRPr lang="en-US" sz="2400" b="1">
              <a:gradFill>
                <a:gsLst>
                  <a:gs pos="0">
                    <a:srgbClr val="FFFFFF"/>
                  </a:gs>
                  <a:gs pos="100000">
                    <a:srgbClr val="FFFFFF"/>
                  </a:gs>
                </a:gsLst>
                <a:lin ang="5400000" scaled="0"/>
              </a:gradFill>
              <a:latin typeface="Segoe UI Semilight"/>
              <a:ea typeface="Segoe UI" pitchFamily="34" charset="0"/>
              <a:cs typeface="Segoe UI" pitchFamily="34" charset="0"/>
            </a:endParaRPr>
          </a:p>
          <a:p>
            <a:pPr algn="ctr" defTabSz="913751" fontAlgn="base">
              <a:lnSpc>
                <a:spcPct val="90000"/>
              </a:lnSpc>
              <a:spcBef>
                <a:spcPct val="0"/>
              </a:spcBef>
              <a:spcAft>
                <a:spcPct val="0"/>
              </a:spcAft>
              <a:defRPr/>
            </a:pPr>
            <a:r>
              <a:rPr lang="en-US" sz="2400" b="1">
                <a:solidFill>
                  <a:srgbClr val="353535"/>
                </a:solidFill>
                <a:latin typeface="Segoe UI Semilight"/>
                <a:ea typeface="Segoe UI" pitchFamily="34" charset="0"/>
                <a:cs typeface="Segoe UI" pitchFamily="34" charset="0"/>
              </a:rPr>
              <a:t>MEET ACCESSIBILITY REQUIREMENTS</a:t>
            </a:r>
          </a:p>
        </p:txBody>
      </p:sp>
      <p:sp>
        <p:nvSpPr>
          <p:cNvPr id="14" name="Freeform 300" descr="Icon representing a certificate or award"/>
          <p:cNvSpPr>
            <a:spLocks noEditPoints="1"/>
          </p:cNvSpPr>
          <p:nvPr/>
        </p:nvSpPr>
        <p:spPr bwMode="auto">
          <a:xfrm>
            <a:off x="9463146" y="2789871"/>
            <a:ext cx="917228" cy="1037740"/>
          </a:xfrm>
          <a:custGeom>
            <a:avLst/>
            <a:gdLst>
              <a:gd name="T0" fmla="*/ 79 w 116"/>
              <a:gd name="T1" fmla="*/ 46 h 131"/>
              <a:gd name="T2" fmla="*/ 39 w 116"/>
              <a:gd name="T3" fmla="*/ 46 h 131"/>
              <a:gd name="T4" fmla="*/ 59 w 116"/>
              <a:gd name="T5" fmla="*/ 33 h 131"/>
              <a:gd name="T6" fmla="*/ 59 w 116"/>
              <a:gd name="T7" fmla="*/ 58 h 131"/>
              <a:gd name="T8" fmla="*/ 59 w 116"/>
              <a:gd name="T9" fmla="*/ 33 h 131"/>
              <a:gd name="T10" fmla="*/ 96 w 116"/>
              <a:gd name="T11" fmla="*/ 47 h 131"/>
              <a:gd name="T12" fmla="*/ 85 w 116"/>
              <a:gd name="T13" fmla="*/ 19 h 131"/>
              <a:gd name="T14" fmla="*/ 60 w 116"/>
              <a:gd name="T15" fmla="*/ 8 h 131"/>
              <a:gd name="T16" fmla="*/ 32 w 116"/>
              <a:gd name="T17" fmla="*/ 20 h 131"/>
              <a:gd name="T18" fmla="*/ 21 w 116"/>
              <a:gd name="T19" fmla="*/ 45 h 131"/>
              <a:gd name="T20" fmla="*/ 19 w 116"/>
              <a:gd name="T21" fmla="*/ 67 h 131"/>
              <a:gd name="T22" fmla="*/ 31 w 116"/>
              <a:gd name="T23" fmla="*/ 107 h 131"/>
              <a:gd name="T24" fmla="*/ 58 w 116"/>
              <a:gd name="T25" fmla="*/ 110 h 131"/>
              <a:gd name="T26" fmla="*/ 86 w 116"/>
              <a:gd name="T27" fmla="*/ 107 h 131"/>
              <a:gd name="T28" fmla="*/ 97 w 116"/>
              <a:gd name="T29" fmla="*/ 67 h 131"/>
              <a:gd name="T30" fmla="*/ 24 w 116"/>
              <a:gd name="T31" fmla="*/ 31 h 131"/>
              <a:gd name="T32" fmla="*/ 44 w 116"/>
              <a:gd name="T33" fmla="*/ 10 h 131"/>
              <a:gd name="T34" fmla="*/ 73 w 116"/>
              <a:gd name="T35" fmla="*/ 11 h 131"/>
              <a:gd name="T36" fmla="*/ 94 w 116"/>
              <a:gd name="T37" fmla="*/ 31 h 131"/>
              <a:gd name="T38" fmla="*/ 93 w 116"/>
              <a:gd name="T39" fmla="*/ 60 h 131"/>
              <a:gd name="T40" fmla="*/ 74 w 116"/>
              <a:gd name="T41" fmla="*/ 81 h 131"/>
              <a:gd name="T42" fmla="*/ 45 w 116"/>
              <a:gd name="T43" fmla="*/ 80 h 131"/>
              <a:gd name="T44" fmla="*/ 24 w 116"/>
              <a:gd name="T45" fmla="*/ 60 h 131"/>
              <a:gd name="T46" fmla="*/ 24 w 116"/>
              <a:gd name="T47" fmla="*/ 31 h 131"/>
              <a:gd name="T48" fmla="*/ 34 w 116"/>
              <a:gd name="T49" fmla="*/ 98 h 131"/>
              <a:gd name="T50" fmla="*/ 27 w 116"/>
              <a:gd name="T51" fmla="*/ 70 h 131"/>
              <a:gd name="T52" fmla="*/ 40 w 116"/>
              <a:gd name="T53" fmla="*/ 91 h 131"/>
              <a:gd name="T54" fmla="*/ 62 w 116"/>
              <a:gd name="T55" fmla="*/ 85 h 131"/>
              <a:gd name="T56" fmla="*/ 103 w 116"/>
              <a:gd name="T57" fmla="*/ 100 h 131"/>
              <a:gd name="T58" fmla="*/ 70 w 116"/>
              <a:gd name="T59" fmla="*/ 116 h 131"/>
              <a:gd name="T60" fmla="*/ 69 w 116"/>
              <a:gd name="T61" fmla="*/ 88 h 131"/>
              <a:gd name="T62" fmla="*/ 86 w 116"/>
              <a:gd name="T63" fmla="*/ 72 h 131"/>
              <a:gd name="T64" fmla="*/ 103 w 116"/>
              <a:gd name="T65" fmla="*/ 10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6" h="131">
                <a:moveTo>
                  <a:pt x="59" y="66"/>
                </a:moveTo>
                <a:cubicBezTo>
                  <a:pt x="70" y="66"/>
                  <a:pt x="79" y="57"/>
                  <a:pt x="79" y="46"/>
                </a:cubicBezTo>
                <a:cubicBezTo>
                  <a:pt x="79" y="34"/>
                  <a:pt x="70" y="25"/>
                  <a:pt x="59" y="25"/>
                </a:cubicBezTo>
                <a:cubicBezTo>
                  <a:pt x="48" y="25"/>
                  <a:pt x="39" y="34"/>
                  <a:pt x="39" y="46"/>
                </a:cubicBezTo>
                <a:cubicBezTo>
                  <a:pt x="39" y="57"/>
                  <a:pt x="48" y="66"/>
                  <a:pt x="59" y="66"/>
                </a:cubicBezTo>
                <a:close/>
                <a:moveTo>
                  <a:pt x="59" y="33"/>
                </a:moveTo>
                <a:cubicBezTo>
                  <a:pt x="66" y="33"/>
                  <a:pt x="71" y="39"/>
                  <a:pt x="71" y="46"/>
                </a:cubicBezTo>
                <a:cubicBezTo>
                  <a:pt x="71" y="52"/>
                  <a:pt x="66" y="58"/>
                  <a:pt x="59" y="58"/>
                </a:cubicBezTo>
                <a:cubicBezTo>
                  <a:pt x="52" y="58"/>
                  <a:pt x="47" y="52"/>
                  <a:pt x="47" y="46"/>
                </a:cubicBezTo>
                <a:cubicBezTo>
                  <a:pt x="47" y="39"/>
                  <a:pt x="52" y="33"/>
                  <a:pt x="59" y="33"/>
                </a:cubicBezTo>
                <a:close/>
                <a:moveTo>
                  <a:pt x="104" y="64"/>
                </a:moveTo>
                <a:cubicBezTo>
                  <a:pt x="96" y="47"/>
                  <a:pt x="96" y="47"/>
                  <a:pt x="96" y="47"/>
                </a:cubicBezTo>
                <a:cubicBezTo>
                  <a:pt x="105" y="27"/>
                  <a:pt x="105" y="27"/>
                  <a:pt x="105" y="27"/>
                </a:cubicBezTo>
                <a:cubicBezTo>
                  <a:pt x="85" y="19"/>
                  <a:pt x="85" y="19"/>
                  <a:pt x="85" y="19"/>
                </a:cubicBezTo>
                <a:cubicBezTo>
                  <a:pt x="78" y="1"/>
                  <a:pt x="78" y="1"/>
                  <a:pt x="78" y="1"/>
                </a:cubicBezTo>
                <a:cubicBezTo>
                  <a:pt x="60" y="8"/>
                  <a:pt x="60" y="8"/>
                  <a:pt x="60" y="8"/>
                </a:cubicBezTo>
                <a:cubicBezTo>
                  <a:pt x="40" y="0"/>
                  <a:pt x="40" y="0"/>
                  <a:pt x="40" y="0"/>
                </a:cubicBezTo>
                <a:cubicBezTo>
                  <a:pt x="32" y="20"/>
                  <a:pt x="32" y="20"/>
                  <a:pt x="32" y="20"/>
                </a:cubicBezTo>
                <a:cubicBezTo>
                  <a:pt x="14" y="27"/>
                  <a:pt x="14" y="27"/>
                  <a:pt x="14" y="27"/>
                </a:cubicBezTo>
                <a:cubicBezTo>
                  <a:pt x="21" y="45"/>
                  <a:pt x="21" y="45"/>
                  <a:pt x="21" y="45"/>
                </a:cubicBezTo>
                <a:cubicBezTo>
                  <a:pt x="13" y="65"/>
                  <a:pt x="13" y="65"/>
                  <a:pt x="13" y="65"/>
                </a:cubicBezTo>
                <a:cubicBezTo>
                  <a:pt x="19" y="67"/>
                  <a:pt x="19" y="67"/>
                  <a:pt x="19" y="67"/>
                </a:cubicBezTo>
                <a:cubicBezTo>
                  <a:pt x="0" y="109"/>
                  <a:pt x="0" y="109"/>
                  <a:pt x="0" y="109"/>
                </a:cubicBezTo>
                <a:cubicBezTo>
                  <a:pt x="31" y="107"/>
                  <a:pt x="31" y="107"/>
                  <a:pt x="31" y="107"/>
                </a:cubicBezTo>
                <a:cubicBezTo>
                  <a:pt x="48" y="131"/>
                  <a:pt x="48" y="131"/>
                  <a:pt x="48" y="131"/>
                </a:cubicBezTo>
                <a:cubicBezTo>
                  <a:pt x="58" y="110"/>
                  <a:pt x="58" y="110"/>
                  <a:pt x="58" y="110"/>
                </a:cubicBezTo>
                <a:cubicBezTo>
                  <a:pt x="68" y="131"/>
                  <a:pt x="68" y="131"/>
                  <a:pt x="68" y="131"/>
                </a:cubicBezTo>
                <a:cubicBezTo>
                  <a:pt x="86" y="107"/>
                  <a:pt x="86" y="107"/>
                  <a:pt x="86" y="107"/>
                </a:cubicBezTo>
                <a:cubicBezTo>
                  <a:pt x="116" y="109"/>
                  <a:pt x="116" y="109"/>
                  <a:pt x="116" y="109"/>
                </a:cubicBezTo>
                <a:cubicBezTo>
                  <a:pt x="97" y="67"/>
                  <a:pt x="97" y="67"/>
                  <a:pt x="97" y="67"/>
                </a:cubicBezTo>
                <a:lnTo>
                  <a:pt x="104" y="64"/>
                </a:lnTo>
                <a:close/>
                <a:moveTo>
                  <a:pt x="24" y="31"/>
                </a:moveTo>
                <a:cubicBezTo>
                  <a:pt x="38" y="26"/>
                  <a:pt x="38" y="26"/>
                  <a:pt x="38" y="26"/>
                </a:cubicBezTo>
                <a:cubicBezTo>
                  <a:pt x="44" y="10"/>
                  <a:pt x="44" y="10"/>
                  <a:pt x="44" y="10"/>
                </a:cubicBezTo>
                <a:cubicBezTo>
                  <a:pt x="60" y="17"/>
                  <a:pt x="60" y="17"/>
                  <a:pt x="60" y="17"/>
                </a:cubicBezTo>
                <a:cubicBezTo>
                  <a:pt x="73" y="11"/>
                  <a:pt x="73" y="11"/>
                  <a:pt x="73" y="11"/>
                </a:cubicBezTo>
                <a:cubicBezTo>
                  <a:pt x="79" y="25"/>
                  <a:pt x="79" y="25"/>
                  <a:pt x="79" y="25"/>
                </a:cubicBezTo>
                <a:cubicBezTo>
                  <a:pt x="94" y="31"/>
                  <a:pt x="94" y="31"/>
                  <a:pt x="94" y="31"/>
                </a:cubicBezTo>
                <a:cubicBezTo>
                  <a:pt x="88" y="47"/>
                  <a:pt x="88" y="47"/>
                  <a:pt x="88" y="47"/>
                </a:cubicBezTo>
                <a:cubicBezTo>
                  <a:pt x="93" y="60"/>
                  <a:pt x="93" y="60"/>
                  <a:pt x="93" y="60"/>
                </a:cubicBezTo>
                <a:cubicBezTo>
                  <a:pt x="80" y="66"/>
                  <a:pt x="80" y="66"/>
                  <a:pt x="80" y="66"/>
                </a:cubicBezTo>
                <a:cubicBezTo>
                  <a:pt x="74" y="81"/>
                  <a:pt x="74" y="81"/>
                  <a:pt x="74" y="81"/>
                </a:cubicBezTo>
                <a:cubicBezTo>
                  <a:pt x="58" y="75"/>
                  <a:pt x="58" y="75"/>
                  <a:pt x="58" y="75"/>
                </a:cubicBezTo>
                <a:cubicBezTo>
                  <a:pt x="45" y="80"/>
                  <a:pt x="45" y="80"/>
                  <a:pt x="45" y="80"/>
                </a:cubicBezTo>
                <a:cubicBezTo>
                  <a:pt x="39" y="67"/>
                  <a:pt x="39" y="67"/>
                  <a:pt x="39" y="67"/>
                </a:cubicBezTo>
                <a:cubicBezTo>
                  <a:pt x="24" y="60"/>
                  <a:pt x="24" y="60"/>
                  <a:pt x="24" y="60"/>
                </a:cubicBezTo>
                <a:cubicBezTo>
                  <a:pt x="30" y="45"/>
                  <a:pt x="30" y="45"/>
                  <a:pt x="30" y="45"/>
                </a:cubicBezTo>
                <a:lnTo>
                  <a:pt x="24" y="31"/>
                </a:lnTo>
                <a:close/>
                <a:moveTo>
                  <a:pt x="47" y="116"/>
                </a:moveTo>
                <a:cubicBezTo>
                  <a:pt x="34" y="98"/>
                  <a:pt x="34" y="98"/>
                  <a:pt x="34" y="98"/>
                </a:cubicBezTo>
                <a:cubicBezTo>
                  <a:pt x="13" y="100"/>
                  <a:pt x="13" y="100"/>
                  <a:pt x="13" y="100"/>
                </a:cubicBezTo>
                <a:cubicBezTo>
                  <a:pt x="27" y="70"/>
                  <a:pt x="27" y="70"/>
                  <a:pt x="27" y="70"/>
                </a:cubicBezTo>
                <a:cubicBezTo>
                  <a:pt x="33" y="73"/>
                  <a:pt x="33" y="73"/>
                  <a:pt x="33" y="73"/>
                </a:cubicBezTo>
                <a:cubicBezTo>
                  <a:pt x="40" y="91"/>
                  <a:pt x="40" y="91"/>
                  <a:pt x="40" y="91"/>
                </a:cubicBezTo>
                <a:cubicBezTo>
                  <a:pt x="58" y="83"/>
                  <a:pt x="58" y="83"/>
                  <a:pt x="58" y="83"/>
                </a:cubicBezTo>
                <a:cubicBezTo>
                  <a:pt x="62" y="85"/>
                  <a:pt x="62" y="85"/>
                  <a:pt x="62" y="85"/>
                </a:cubicBezTo>
                <a:lnTo>
                  <a:pt x="47" y="116"/>
                </a:lnTo>
                <a:close/>
                <a:moveTo>
                  <a:pt x="103" y="100"/>
                </a:moveTo>
                <a:cubicBezTo>
                  <a:pt x="82" y="98"/>
                  <a:pt x="82" y="98"/>
                  <a:pt x="82" y="98"/>
                </a:cubicBezTo>
                <a:cubicBezTo>
                  <a:pt x="70" y="116"/>
                  <a:pt x="70" y="116"/>
                  <a:pt x="70" y="116"/>
                </a:cubicBezTo>
                <a:cubicBezTo>
                  <a:pt x="63" y="101"/>
                  <a:pt x="63" y="101"/>
                  <a:pt x="63" y="101"/>
                </a:cubicBezTo>
                <a:cubicBezTo>
                  <a:pt x="69" y="88"/>
                  <a:pt x="69" y="88"/>
                  <a:pt x="69" y="88"/>
                </a:cubicBezTo>
                <a:cubicBezTo>
                  <a:pt x="78" y="91"/>
                  <a:pt x="78" y="91"/>
                  <a:pt x="78" y="91"/>
                </a:cubicBezTo>
                <a:cubicBezTo>
                  <a:pt x="86" y="72"/>
                  <a:pt x="86" y="72"/>
                  <a:pt x="86" y="72"/>
                </a:cubicBezTo>
                <a:cubicBezTo>
                  <a:pt x="90" y="70"/>
                  <a:pt x="90" y="70"/>
                  <a:pt x="90" y="70"/>
                </a:cubicBezTo>
                <a:lnTo>
                  <a:pt x="103" y="100"/>
                </a:lnTo>
                <a:close/>
              </a:path>
            </a:pathLst>
          </a:custGeom>
          <a:solidFill>
            <a:schemeClr val="bg1"/>
          </a:solidFill>
          <a:ln>
            <a:noFill/>
          </a:ln>
        </p:spPr>
        <p:txBody>
          <a:bodyPr vert="horz" wrap="square" lIns="91375" tIns="45688" rIns="91375" bIns="45688" numCol="1" anchor="t" anchorCtr="0" compatLnSpc="1">
            <a:prstTxWarp prst="textNoShape">
              <a:avLst/>
            </a:prstTxWarp>
          </a:bodyPr>
          <a:lstStyle/>
          <a:p>
            <a:pPr defTabSz="913523">
              <a:defRPr/>
            </a:pPr>
            <a:endParaRPr lang="en-US">
              <a:solidFill>
                <a:srgbClr val="505050"/>
              </a:solidFill>
              <a:latin typeface="Segoe UI"/>
            </a:endParaRPr>
          </a:p>
        </p:txBody>
      </p:sp>
    </p:spTree>
    <p:extLst>
      <p:ext uri="{BB962C8B-B14F-4D97-AF65-F5344CB8AC3E}">
        <p14:creationId xmlns:p14="http://schemas.microsoft.com/office/powerpoint/2010/main" val="2673204950"/>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p:cNvSpPr>
            <a:spLocks noGrp="1"/>
          </p:cNvSpPr>
          <p:nvPr>
            <p:ph type="title"/>
          </p:nvPr>
        </p:nvSpPr>
        <p:spPr/>
        <p:txBody>
          <a:bodyPr/>
          <a:lstStyle/>
          <a:p>
            <a:r>
              <a:rPr lang="en-US"/>
              <a:t>Office 365 enables compliant workplaces</a:t>
            </a:r>
          </a:p>
        </p:txBody>
      </p:sp>
      <p:sp>
        <p:nvSpPr>
          <p:cNvPr id="18" name="Rectangle 17"/>
          <p:cNvSpPr/>
          <p:nvPr/>
        </p:nvSpPr>
        <p:spPr bwMode="auto">
          <a:xfrm>
            <a:off x="270894" y="2041868"/>
            <a:ext cx="3835610" cy="4275921"/>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ctr"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400" b="1">
              <a:gradFill>
                <a:gsLst>
                  <a:gs pos="0">
                    <a:srgbClr val="FFFFFF"/>
                  </a:gs>
                  <a:gs pos="100000">
                    <a:srgbClr val="FFFFFF"/>
                  </a:gs>
                </a:gsLst>
                <a:lin ang="5400000" scaled="0"/>
              </a:gradFill>
              <a:latin typeface="Segoe UI Semilight"/>
              <a:ea typeface="Segoe UI" pitchFamily="34" charset="0"/>
              <a:cs typeface="Segoe UI" pitchFamily="34" charset="0"/>
            </a:endParaRPr>
          </a:p>
          <a:p>
            <a:pPr algn="ctr" defTabSz="913751" fontAlgn="base">
              <a:lnSpc>
                <a:spcPct val="90000"/>
              </a:lnSpc>
              <a:spcBef>
                <a:spcPct val="0"/>
              </a:spcBef>
              <a:spcAft>
                <a:spcPct val="0"/>
              </a:spcAft>
              <a:defRPr/>
            </a:pPr>
            <a:endParaRPr lang="en-US" sz="2400" b="1">
              <a:gradFill>
                <a:gsLst>
                  <a:gs pos="0">
                    <a:srgbClr val="FFFFFF"/>
                  </a:gs>
                  <a:gs pos="100000">
                    <a:srgbClr val="FFFFFF"/>
                  </a:gs>
                </a:gsLst>
                <a:lin ang="5400000" scaled="0"/>
              </a:gradFill>
              <a:latin typeface="Segoe UI Semilight"/>
              <a:ea typeface="Segoe UI" pitchFamily="34" charset="0"/>
              <a:cs typeface="Segoe UI" pitchFamily="34" charset="0"/>
            </a:endParaRPr>
          </a:p>
          <a:p>
            <a:pPr algn="ctr" defTabSz="913751" fontAlgn="base">
              <a:lnSpc>
                <a:spcPct val="90000"/>
              </a:lnSpc>
              <a:spcBef>
                <a:spcPct val="0"/>
              </a:spcBef>
              <a:spcAft>
                <a:spcPct val="0"/>
              </a:spcAft>
              <a:defRPr/>
            </a:pPr>
            <a:endParaRPr lang="en-US" sz="2400" b="1">
              <a:gradFill>
                <a:gsLst>
                  <a:gs pos="0">
                    <a:srgbClr val="FFFFFF"/>
                  </a:gs>
                  <a:gs pos="100000">
                    <a:srgbClr val="FFFFFF"/>
                  </a:gs>
                </a:gsLst>
                <a:lin ang="5400000" scaled="0"/>
              </a:gradFill>
              <a:latin typeface="Segoe UI Semilight"/>
              <a:ea typeface="Segoe UI" pitchFamily="34" charset="0"/>
              <a:cs typeface="Segoe UI" pitchFamily="34" charset="0"/>
            </a:endParaRPr>
          </a:p>
          <a:p>
            <a:pPr algn="ctr" defTabSz="913751" fontAlgn="base">
              <a:lnSpc>
                <a:spcPct val="90000"/>
              </a:lnSpc>
              <a:spcBef>
                <a:spcPct val="0"/>
              </a:spcBef>
              <a:spcAft>
                <a:spcPct val="0"/>
              </a:spcAft>
              <a:defRPr/>
            </a:pPr>
            <a:endParaRPr lang="en-US" sz="2400" b="1">
              <a:gradFill>
                <a:gsLst>
                  <a:gs pos="0">
                    <a:srgbClr val="FFFFFF"/>
                  </a:gs>
                  <a:gs pos="100000">
                    <a:srgbClr val="FFFFFF"/>
                  </a:gs>
                </a:gsLst>
                <a:lin ang="5400000" scaled="0"/>
              </a:gradFill>
              <a:latin typeface="Segoe UI Semilight"/>
              <a:ea typeface="Segoe UI" pitchFamily="34" charset="0"/>
              <a:cs typeface="Segoe UI" pitchFamily="34" charset="0"/>
            </a:endParaRPr>
          </a:p>
          <a:p>
            <a:pPr algn="ctr" defTabSz="913751" fontAlgn="base">
              <a:lnSpc>
                <a:spcPct val="90000"/>
              </a:lnSpc>
              <a:spcBef>
                <a:spcPct val="0"/>
              </a:spcBef>
              <a:spcAft>
                <a:spcPct val="0"/>
              </a:spcAft>
              <a:defRPr/>
            </a:pPr>
            <a:r>
              <a:rPr lang="en-US" sz="2400" b="1">
                <a:solidFill>
                  <a:srgbClr val="353535"/>
                </a:solidFill>
                <a:latin typeface="Segoe UI Semilight"/>
                <a:ea typeface="Segoe UI" pitchFamily="34" charset="0"/>
                <a:cs typeface="Segoe UI" pitchFamily="34" charset="0"/>
              </a:rPr>
              <a:t>BOOST EVERYONE’S PRODUCTIVITY</a:t>
            </a:r>
          </a:p>
        </p:txBody>
      </p:sp>
      <p:sp>
        <p:nvSpPr>
          <p:cNvPr id="12" name="Freeform 9" descr="Icon representing a group of people"/>
          <p:cNvSpPr>
            <a:spLocks noChangeAspect="1" noEditPoints="1"/>
          </p:cNvSpPr>
          <p:nvPr/>
        </p:nvSpPr>
        <p:spPr bwMode="auto">
          <a:xfrm>
            <a:off x="1644426" y="2862230"/>
            <a:ext cx="1090689" cy="893023"/>
          </a:xfrm>
          <a:custGeom>
            <a:avLst/>
            <a:gdLst>
              <a:gd name="T0" fmla="*/ 116 w 128"/>
              <a:gd name="T1" fmla="*/ 36 h 104"/>
              <a:gd name="T2" fmla="*/ 124 w 128"/>
              <a:gd name="T3" fmla="*/ 20 h 104"/>
              <a:gd name="T4" fmla="*/ 104 w 128"/>
              <a:gd name="T5" fmla="*/ 0 h 104"/>
              <a:gd name="T6" fmla="*/ 84 w 128"/>
              <a:gd name="T7" fmla="*/ 20 h 104"/>
              <a:gd name="T8" fmla="*/ 92 w 128"/>
              <a:gd name="T9" fmla="*/ 36 h 104"/>
              <a:gd name="T10" fmla="*/ 84 w 128"/>
              <a:gd name="T11" fmla="*/ 43 h 104"/>
              <a:gd name="T12" fmla="*/ 64 w 128"/>
              <a:gd name="T13" fmla="*/ 32 h 104"/>
              <a:gd name="T14" fmla="*/ 44 w 128"/>
              <a:gd name="T15" fmla="*/ 43 h 104"/>
              <a:gd name="T16" fmla="*/ 36 w 128"/>
              <a:gd name="T17" fmla="*/ 36 h 104"/>
              <a:gd name="T18" fmla="*/ 44 w 128"/>
              <a:gd name="T19" fmla="*/ 20 h 104"/>
              <a:gd name="T20" fmla="*/ 24 w 128"/>
              <a:gd name="T21" fmla="*/ 0 h 104"/>
              <a:gd name="T22" fmla="*/ 4 w 128"/>
              <a:gd name="T23" fmla="*/ 20 h 104"/>
              <a:gd name="T24" fmla="*/ 12 w 128"/>
              <a:gd name="T25" fmla="*/ 36 h 104"/>
              <a:gd name="T26" fmla="*/ 0 w 128"/>
              <a:gd name="T27" fmla="*/ 56 h 104"/>
              <a:gd name="T28" fmla="*/ 8 w 128"/>
              <a:gd name="T29" fmla="*/ 56 h 104"/>
              <a:gd name="T30" fmla="*/ 24 w 128"/>
              <a:gd name="T31" fmla="*/ 40 h 104"/>
              <a:gd name="T32" fmla="*/ 40 w 128"/>
              <a:gd name="T33" fmla="*/ 56 h 104"/>
              <a:gd name="T34" fmla="*/ 50 w 128"/>
              <a:gd name="T35" fmla="*/ 76 h 104"/>
              <a:gd name="T36" fmla="*/ 32 w 128"/>
              <a:gd name="T37" fmla="*/ 104 h 104"/>
              <a:gd name="T38" fmla="*/ 40 w 128"/>
              <a:gd name="T39" fmla="*/ 104 h 104"/>
              <a:gd name="T40" fmla="*/ 64 w 128"/>
              <a:gd name="T41" fmla="*/ 80 h 104"/>
              <a:gd name="T42" fmla="*/ 88 w 128"/>
              <a:gd name="T43" fmla="*/ 104 h 104"/>
              <a:gd name="T44" fmla="*/ 96 w 128"/>
              <a:gd name="T45" fmla="*/ 104 h 104"/>
              <a:gd name="T46" fmla="*/ 78 w 128"/>
              <a:gd name="T47" fmla="*/ 76 h 104"/>
              <a:gd name="T48" fmla="*/ 88 w 128"/>
              <a:gd name="T49" fmla="*/ 56 h 104"/>
              <a:gd name="T50" fmla="*/ 104 w 128"/>
              <a:gd name="T51" fmla="*/ 40 h 104"/>
              <a:gd name="T52" fmla="*/ 120 w 128"/>
              <a:gd name="T53" fmla="*/ 56 h 104"/>
              <a:gd name="T54" fmla="*/ 128 w 128"/>
              <a:gd name="T55" fmla="*/ 56 h 104"/>
              <a:gd name="T56" fmla="*/ 116 w 128"/>
              <a:gd name="T57" fmla="*/ 36 h 104"/>
              <a:gd name="T58" fmla="*/ 12 w 128"/>
              <a:gd name="T59" fmla="*/ 20 h 104"/>
              <a:gd name="T60" fmla="*/ 24 w 128"/>
              <a:gd name="T61" fmla="*/ 8 h 104"/>
              <a:gd name="T62" fmla="*/ 36 w 128"/>
              <a:gd name="T63" fmla="*/ 20 h 104"/>
              <a:gd name="T64" fmla="*/ 24 w 128"/>
              <a:gd name="T65" fmla="*/ 32 h 104"/>
              <a:gd name="T66" fmla="*/ 12 w 128"/>
              <a:gd name="T67" fmla="*/ 20 h 104"/>
              <a:gd name="T68" fmla="*/ 64 w 128"/>
              <a:gd name="T69" fmla="*/ 72 h 104"/>
              <a:gd name="T70" fmla="*/ 48 w 128"/>
              <a:gd name="T71" fmla="*/ 56 h 104"/>
              <a:gd name="T72" fmla="*/ 64 w 128"/>
              <a:gd name="T73" fmla="*/ 40 h 104"/>
              <a:gd name="T74" fmla="*/ 80 w 128"/>
              <a:gd name="T75" fmla="*/ 56 h 104"/>
              <a:gd name="T76" fmla="*/ 64 w 128"/>
              <a:gd name="T77" fmla="*/ 72 h 104"/>
              <a:gd name="T78" fmla="*/ 92 w 128"/>
              <a:gd name="T79" fmla="*/ 20 h 104"/>
              <a:gd name="T80" fmla="*/ 104 w 128"/>
              <a:gd name="T81" fmla="*/ 8 h 104"/>
              <a:gd name="T82" fmla="*/ 116 w 128"/>
              <a:gd name="T83" fmla="*/ 20 h 104"/>
              <a:gd name="T84" fmla="*/ 104 w 128"/>
              <a:gd name="T85" fmla="*/ 32 h 104"/>
              <a:gd name="T86" fmla="*/ 92 w 128"/>
              <a:gd name="T87" fmla="*/ 2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8" h="104">
                <a:moveTo>
                  <a:pt x="116" y="36"/>
                </a:moveTo>
                <a:cubicBezTo>
                  <a:pt x="121" y="32"/>
                  <a:pt x="124" y="26"/>
                  <a:pt x="124" y="20"/>
                </a:cubicBezTo>
                <a:cubicBezTo>
                  <a:pt x="124" y="9"/>
                  <a:pt x="115" y="0"/>
                  <a:pt x="104" y="0"/>
                </a:cubicBezTo>
                <a:cubicBezTo>
                  <a:pt x="93" y="0"/>
                  <a:pt x="84" y="9"/>
                  <a:pt x="84" y="20"/>
                </a:cubicBezTo>
                <a:cubicBezTo>
                  <a:pt x="84" y="26"/>
                  <a:pt x="87" y="32"/>
                  <a:pt x="92" y="36"/>
                </a:cubicBezTo>
                <a:cubicBezTo>
                  <a:pt x="89" y="38"/>
                  <a:pt x="86" y="40"/>
                  <a:pt x="84" y="43"/>
                </a:cubicBezTo>
                <a:cubicBezTo>
                  <a:pt x="80" y="36"/>
                  <a:pt x="72" y="32"/>
                  <a:pt x="64" y="32"/>
                </a:cubicBezTo>
                <a:cubicBezTo>
                  <a:pt x="56" y="32"/>
                  <a:pt x="48" y="36"/>
                  <a:pt x="44" y="43"/>
                </a:cubicBezTo>
                <a:cubicBezTo>
                  <a:pt x="42" y="40"/>
                  <a:pt x="39" y="38"/>
                  <a:pt x="36" y="36"/>
                </a:cubicBezTo>
                <a:cubicBezTo>
                  <a:pt x="41" y="32"/>
                  <a:pt x="44" y="26"/>
                  <a:pt x="44" y="20"/>
                </a:cubicBezTo>
                <a:cubicBezTo>
                  <a:pt x="44" y="9"/>
                  <a:pt x="35" y="0"/>
                  <a:pt x="24" y="0"/>
                </a:cubicBezTo>
                <a:cubicBezTo>
                  <a:pt x="13" y="0"/>
                  <a:pt x="4" y="9"/>
                  <a:pt x="4" y="20"/>
                </a:cubicBezTo>
                <a:cubicBezTo>
                  <a:pt x="4" y="26"/>
                  <a:pt x="7" y="32"/>
                  <a:pt x="12" y="36"/>
                </a:cubicBezTo>
                <a:cubicBezTo>
                  <a:pt x="5" y="40"/>
                  <a:pt x="0" y="48"/>
                  <a:pt x="0" y="56"/>
                </a:cubicBezTo>
                <a:cubicBezTo>
                  <a:pt x="8" y="56"/>
                  <a:pt x="8" y="56"/>
                  <a:pt x="8" y="56"/>
                </a:cubicBezTo>
                <a:cubicBezTo>
                  <a:pt x="8" y="47"/>
                  <a:pt x="15" y="40"/>
                  <a:pt x="24" y="40"/>
                </a:cubicBezTo>
                <a:cubicBezTo>
                  <a:pt x="33" y="40"/>
                  <a:pt x="40" y="47"/>
                  <a:pt x="40" y="56"/>
                </a:cubicBezTo>
                <a:cubicBezTo>
                  <a:pt x="40" y="64"/>
                  <a:pt x="44" y="71"/>
                  <a:pt x="50" y="76"/>
                </a:cubicBezTo>
                <a:cubicBezTo>
                  <a:pt x="39" y="81"/>
                  <a:pt x="32" y="92"/>
                  <a:pt x="32" y="104"/>
                </a:cubicBezTo>
                <a:cubicBezTo>
                  <a:pt x="40" y="104"/>
                  <a:pt x="40" y="104"/>
                  <a:pt x="40" y="104"/>
                </a:cubicBezTo>
                <a:cubicBezTo>
                  <a:pt x="40" y="91"/>
                  <a:pt x="51" y="80"/>
                  <a:pt x="64" y="80"/>
                </a:cubicBezTo>
                <a:cubicBezTo>
                  <a:pt x="77" y="80"/>
                  <a:pt x="88" y="91"/>
                  <a:pt x="88" y="104"/>
                </a:cubicBezTo>
                <a:cubicBezTo>
                  <a:pt x="96" y="104"/>
                  <a:pt x="96" y="104"/>
                  <a:pt x="96" y="104"/>
                </a:cubicBezTo>
                <a:cubicBezTo>
                  <a:pt x="96" y="92"/>
                  <a:pt x="89" y="81"/>
                  <a:pt x="78" y="76"/>
                </a:cubicBezTo>
                <a:cubicBezTo>
                  <a:pt x="84" y="71"/>
                  <a:pt x="88" y="64"/>
                  <a:pt x="88" y="56"/>
                </a:cubicBezTo>
                <a:cubicBezTo>
                  <a:pt x="88" y="47"/>
                  <a:pt x="95" y="40"/>
                  <a:pt x="104" y="40"/>
                </a:cubicBezTo>
                <a:cubicBezTo>
                  <a:pt x="113" y="40"/>
                  <a:pt x="120" y="47"/>
                  <a:pt x="120" y="56"/>
                </a:cubicBezTo>
                <a:cubicBezTo>
                  <a:pt x="128" y="56"/>
                  <a:pt x="128" y="56"/>
                  <a:pt x="128" y="56"/>
                </a:cubicBezTo>
                <a:cubicBezTo>
                  <a:pt x="128" y="48"/>
                  <a:pt x="123" y="40"/>
                  <a:pt x="116" y="36"/>
                </a:cubicBezTo>
                <a:moveTo>
                  <a:pt x="12" y="20"/>
                </a:moveTo>
                <a:cubicBezTo>
                  <a:pt x="12" y="14"/>
                  <a:pt x="17" y="8"/>
                  <a:pt x="24" y="8"/>
                </a:cubicBezTo>
                <a:cubicBezTo>
                  <a:pt x="31" y="8"/>
                  <a:pt x="36" y="14"/>
                  <a:pt x="36" y="20"/>
                </a:cubicBezTo>
                <a:cubicBezTo>
                  <a:pt x="36" y="27"/>
                  <a:pt x="31" y="32"/>
                  <a:pt x="24" y="32"/>
                </a:cubicBezTo>
                <a:cubicBezTo>
                  <a:pt x="17" y="32"/>
                  <a:pt x="12" y="27"/>
                  <a:pt x="12" y="20"/>
                </a:cubicBezTo>
                <a:moveTo>
                  <a:pt x="64" y="72"/>
                </a:moveTo>
                <a:cubicBezTo>
                  <a:pt x="55" y="72"/>
                  <a:pt x="48" y="65"/>
                  <a:pt x="48" y="56"/>
                </a:cubicBezTo>
                <a:cubicBezTo>
                  <a:pt x="48" y="47"/>
                  <a:pt x="55" y="40"/>
                  <a:pt x="64" y="40"/>
                </a:cubicBezTo>
                <a:cubicBezTo>
                  <a:pt x="73" y="40"/>
                  <a:pt x="80" y="47"/>
                  <a:pt x="80" y="56"/>
                </a:cubicBezTo>
                <a:cubicBezTo>
                  <a:pt x="80" y="65"/>
                  <a:pt x="73" y="72"/>
                  <a:pt x="64" y="72"/>
                </a:cubicBezTo>
                <a:moveTo>
                  <a:pt x="92" y="20"/>
                </a:moveTo>
                <a:cubicBezTo>
                  <a:pt x="92" y="14"/>
                  <a:pt x="97" y="8"/>
                  <a:pt x="104" y="8"/>
                </a:cubicBezTo>
                <a:cubicBezTo>
                  <a:pt x="111" y="8"/>
                  <a:pt x="116" y="14"/>
                  <a:pt x="116" y="20"/>
                </a:cubicBezTo>
                <a:cubicBezTo>
                  <a:pt x="116" y="27"/>
                  <a:pt x="111" y="32"/>
                  <a:pt x="104" y="32"/>
                </a:cubicBezTo>
                <a:cubicBezTo>
                  <a:pt x="97" y="32"/>
                  <a:pt x="92" y="27"/>
                  <a:pt x="92" y="20"/>
                </a:cubicBezTo>
              </a:path>
            </a:pathLst>
          </a:custGeom>
          <a:solidFill>
            <a:schemeClr val="bg1"/>
          </a:solidFill>
          <a:ln>
            <a:noFill/>
          </a:ln>
        </p:spPr>
        <p:txBody>
          <a:bodyPr vert="horz" wrap="square" lIns="89580" tIns="44790" rIns="89580" bIns="44790" numCol="1" anchor="t" anchorCtr="0" compatLnSpc="1">
            <a:prstTxWarp prst="textNoShape">
              <a:avLst/>
            </a:prstTxWarp>
          </a:bodyPr>
          <a:lstStyle/>
          <a:p>
            <a:pPr defTabSz="913490">
              <a:defRPr/>
            </a:pPr>
            <a:endParaRPr lang="en-US" sz="1765">
              <a:solidFill>
                <a:srgbClr val="505050"/>
              </a:solidFill>
              <a:latin typeface="Segoe UI"/>
            </a:endParaRPr>
          </a:p>
        </p:txBody>
      </p:sp>
      <p:sp>
        <p:nvSpPr>
          <p:cNvPr id="19" name="Rectangle 18"/>
          <p:cNvSpPr/>
          <p:nvPr/>
        </p:nvSpPr>
        <p:spPr bwMode="auto">
          <a:xfrm>
            <a:off x="4154339" y="2041868"/>
            <a:ext cx="3835610" cy="4275921"/>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ctr"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400" b="1">
              <a:gradFill>
                <a:gsLst>
                  <a:gs pos="0">
                    <a:srgbClr val="FFFFFF"/>
                  </a:gs>
                  <a:gs pos="100000">
                    <a:srgbClr val="FFFFFF"/>
                  </a:gs>
                </a:gsLst>
                <a:lin ang="5400000" scaled="0"/>
              </a:gradFill>
              <a:latin typeface="Segoe UI Semilight"/>
              <a:ea typeface="Segoe UI" pitchFamily="34" charset="0"/>
              <a:cs typeface="Segoe UI" pitchFamily="34" charset="0"/>
            </a:endParaRPr>
          </a:p>
          <a:p>
            <a:pPr algn="ctr" defTabSz="913751" fontAlgn="base">
              <a:lnSpc>
                <a:spcPct val="90000"/>
              </a:lnSpc>
              <a:spcBef>
                <a:spcPct val="0"/>
              </a:spcBef>
              <a:spcAft>
                <a:spcPct val="0"/>
              </a:spcAft>
              <a:defRPr/>
            </a:pPr>
            <a:endParaRPr lang="en-US" sz="2400" b="1">
              <a:gradFill>
                <a:gsLst>
                  <a:gs pos="0">
                    <a:srgbClr val="FFFFFF"/>
                  </a:gs>
                  <a:gs pos="100000">
                    <a:srgbClr val="FFFFFF"/>
                  </a:gs>
                </a:gsLst>
                <a:lin ang="5400000" scaled="0"/>
              </a:gradFill>
              <a:latin typeface="Segoe UI Semilight"/>
              <a:ea typeface="Segoe UI" pitchFamily="34" charset="0"/>
              <a:cs typeface="Segoe UI" pitchFamily="34" charset="0"/>
            </a:endParaRPr>
          </a:p>
          <a:p>
            <a:pPr algn="ctr" defTabSz="913751" fontAlgn="base">
              <a:lnSpc>
                <a:spcPct val="90000"/>
              </a:lnSpc>
              <a:spcBef>
                <a:spcPct val="0"/>
              </a:spcBef>
              <a:spcAft>
                <a:spcPct val="0"/>
              </a:spcAft>
              <a:defRPr/>
            </a:pPr>
            <a:endParaRPr lang="en-US" sz="2400" b="1">
              <a:gradFill>
                <a:gsLst>
                  <a:gs pos="0">
                    <a:srgbClr val="FFFFFF"/>
                  </a:gs>
                  <a:gs pos="100000">
                    <a:srgbClr val="FFFFFF"/>
                  </a:gs>
                </a:gsLst>
                <a:lin ang="5400000" scaled="0"/>
              </a:gradFill>
              <a:latin typeface="Segoe UI Semilight"/>
              <a:ea typeface="Segoe UI" pitchFamily="34" charset="0"/>
              <a:cs typeface="Segoe UI" pitchFamily="34" charset="0"/>
            </a:endParaRPr>
          </a:p>
          <a:p>
            <a:pPr algn="ctr" defTabSz="913751" fontAlgn="base">
              <a:lnSpc>
                <a:spcPct val="90000"/>
              </a:lnSpc>
              <a:spcBef>
                <a:spcPct val="0"/>
              </a:spcBef>
              <a:spcAft>
                <a:spcPct val="0"/>
              </a:spcAft>
              <a:defRPr/>
            </a:pPr>
            <a:endParaRPr lang="en-US" sz="2400" b="1">
              <a:gradFill>
                <a:gsLst>
                  <a:gs pos="0">
                    <a:srgbClr val="FFFFFF"/>
                  </a:gs>
                  <a:gs pos="100000">
                    <a:srgbClr val="FFFFFF"/>
                  </a:gs>
                </a:gsLst>
                <a:lin ang="5400000" scaled="0"/>
              </a:gradFill>
              <a:latin typeface="Segoe UI Semilight"/>
              <a:ea typeface="Segoe UI" pitchFamily="34" charset="0"/>
              <a:cs typeface="Segoe UI" pitchFamily="34" charset="0"/>
            </a:endParaRPr>
          </a:p>
          <a:p>
            <a:pPr algn="ctr" defTabSz="913751" fontAlgn="base">
              <a:lnSpc>
                <a:spcPct val="90000"/>
              </a:lnSpc>
              <a:spcBef>
                <a:spcPct val="0"/>
              </a:spcBef>
              <a:spcAft>
                <a:spcPct val="0"/>
              </a:spcAft>
              <a:defRPr/>
            </a:pPr>
            <a:r>
              <a:rPr lang="en-US" sz="2400" b="1">
                <a:solidFill>
                  <a:srgbClr val="353535"/>
                </a:solidFill>
                <a:latin typeface="Segoe UI Semilight"/>
                <a:ea typeface="Segoe UI" pitchFamily="34" charset="0"/>
                <a:cs typeface="Segoe UI" pitchFamily="34" charset="0"/>
              </a:rPr>
              <a:t>SIMPLIFY IT &amp; SUPPORT</a:t>
            </a:r>
          </a:p>
        </p:txBody>
      </p:sp>
      <p:sp>
        <p:nvSpPr>
          <p:cNvPr id="13" name="Freeform 225" descr="Icon representing support"/>
          <p:cNvSpPr>
            <a:spLocks noEditPoints="1"/>
          </p:cNvSpPr>
          <p:nvPr/>
        </p:nvSpPr>
        <p:spPr bwMode="auto">
          <a:xfrm>
            <a:off x="5627537" y="2848671"/>
            <a:ext cx="936930" cy="920140"/>
          </a:xfrm>
          <a:custGeom>
            <a:avLst/>
            <a:gdLst>
              <a:gd name="T0" fmla="*/ 111 w 118"/>
              <a:gd name="T1" fmla="*/ 11 h 116"/>
              <a:gd name="T2" fmla="*/ 95 w 118"/>
              <a:gd name="T3" fmla="*/ 27 h 116"/>
              <a:gd name="T4" fmla="*/ 89 w 118"/>
              <a:gd name="T5" fmla="*/ 27 h 116"/>
              <a:gd name="T6" fmla="*/ 89 w 118"/>
              <a:gd name="T7" fmla="*/ 22 h 116"/>
              <a:gd name="T8" fmla="*/ 105 w 118"/>
              <a:gd name="T9" fmla="*/ 6 h 116"/>
              <a:gd name="T10" fmla="*/ 100 w 118"/>
              <a:gd name="T11" fmla="*/ 3 h 116"/>
              <a:gd name="T12" fmla="*/ 88 w 118"/>
              <a:gd name="T13" fmla="*/ 0 h 116"/>
              <a:gd name="T14" fmla="*/ 68 w 118"/>
              <a:gd name="T15" fmla="*/ 9 h 116"/>
              <a:gd name="T16" fmla="*/ 61 w 118"/>
              <a:gd name="T17" fmla="*/ 33 h 116"/>
              <a:gd name="T18" fmla="*/ 5 w 118"/>
              <a:gd name="T19" fmla="*/ 89 h 116"/>
              <a:gd name="T20" fmla="*/ 0 w 118"/>
              <a:gd name="T21" fmla="*/ 100 h 116"/>
              <a:gd name="T22" fmla="*/ 5 w 118"/>
              <a:gd name="T23" fmla="*/ 112 h 116"/>
              <a:gd name="T24" fmla="*/ 16 w 118"/>
              <a:gd name="T25" fmla="*/ 116 h 116"/>
              <a:gd name="T26" fmla="*/ 27 w 118"/>
              <a:gd name="T27" fmla="*/ 112 h 116"/>
              <a:gd name="T28" fmla="*/ 83 w 118"/>
              <a:gd name="T29" fmla="*/ 56 h 116"/>
              <a:gd name="T30" fmla="*/ 88 w 118"/>
              <a:gd name="T31" fmla="*/ 56 h 116"/>
              <a:gd name="T32" fmla="*/ 88 w 118"/>
              <a:gd name="T33" fmla="*/ 56 h 116"/>
              <a:gd name="T34" fmla="*/ 108 w 118"/>
              <a:gd name="T35" fmla="*/ 48 h 116"/>
              <a:gd name="T36" fmla="*/ 113 w 118"/>
              <a:gd name="T37" fmla="*/ 16 h 116"/>
              <a:gd name="T38" fmla="*/ 111 w 118"/>
              <a:gd name="T39" fmla="*/ 11 h 116"/>
              <a:gd name="T40" fmla="*/ 102 w 118"/>
              <a:gd name="T41" fmla="*/ 43 h 116"/>
              <a:gd name="T42" fmla="*/ 83 w 118"/>
              <a:gd name="T43" fmla="*/ 48 h 116"/>
              <a:gd name="T44" fmla="*/ 81 w 118"/>
              <a:gd name="T45" fmla="*/ 47 h 116"/>
              <a:gd name="T46" fmla="*/ 22 w 118"/>
              <a:gd name="T47" fmla="*/ 106 h 116"/>
              <a:gd name="T48" fmla="*/ 10 w 118"/>
              <a:gd name="T49" fmla="*/ 106 h 116"/>
              <a:gd name="T50" fmla="*/ 8 w 118"/>
              <a:gd name="T51" fmla="*/ 100 h 116"/>
              <a:gd name="T52" fmla="*/ 10 w 118"/>
              <a:gd name="T53" fmla="*/ 95 h 116"/>
              <a:gd name="T54" fmla="*/ 69 w 118"/>
              <a:gd name="T55" fmla="*/ 36 h 116"/>
              <a:gd name="T56" fmla="*/ 69 w 118"/>
              <a:gd name="T57" fmla="*/ 34 h 116"/>
              <a:gd name="T58" fmla="*/ 74 w 118"/>
              <a:gd name="T59" fmla="*/ 14 h 116"/>
              <a:gd name="T60" fmla="*/ 88 w 118"/>
              <a:gd name="T61" fmla="*/ 8 h 116"/>
              <a:gd name="T62" fmla="*/ 91 w 118"/>
              <a:gd name="T63" fmla="*/ 9 h 116"/>
              <a:gd name="T64" fmla="*/ 84 w 118"/>
              <a:gd name="T65" fmla="*/ 16 h 116"/>
              <a:gd name="T66" fmla="*/ 84 w 118"/>
              <a:gd name="T67" fmla="*/ 33 h 116"/>
              <a:gd name="T68" fmla="*/ 101 w 118"/>
              <a:gd name="T69" fmla="*/ 33 h 116"/>
              <a:gd name="T70" fmla="*/ 108 w 118"/>
              <a:gd name="T71" fmla="*/ 26 h 116"/>
              <a:gd name="T72" fmla="*/ 102 w 118"/>
              <a:gd name="T73" fmla="*/ 43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18" h="116">
                <a:moveTo>
                  <a:pt x="111" y="11"/>
                </a:moveTo>
                <a:cubicBezTo>
                  <a:pt x="95" y="27"/>
                  <a:pt x="95" y="27"/>
                  <a:pt x="95" y="27"/>
                </a:cubicBezTo>
                <a:cubicBezTo>
                  <a:pt x="93" y="29"/>
                  <a:pt x="91" y="29"/>
                  <a:pt x="89" y="27"/>
                </a:cubicBezTo>
                <a:cubicBezTo>
                  <a:pt x="88" y="26"/>
                  <a:pt x="88" y="23"/>
                  <a:pt x="89" y="22"/>
                </a:cubicBezTo>
                <a:cubicBezTo>
                  <a:pt x="105" y="6"/>
                  <a:pt x="105" y="6"/>
                  <a:pt x="105" y="6"/>
                </a:cubicBezTo>
                <a:cubicBezTo>
                  <a:pt x="100" y="3"/>
                  <a:pt x="100" y="3"/>
                  <a:pt x="100" y="3"/>
                </a:cubicBezTo>
                <a:cubicBezTo>
                  <a:pt x="96" y="1"/>
                  <a:pt x="92" y="0"/>
                  <a:pt x="88" y="0"/>
                </a:cubicBezTo>
                <a:cubicBezTo>
                  <a:pt x="81" y="0"/>
                  <a:pt x="74" y="3"/>
                  <a:pt x="68" y="9"/>
                </a:cubicBezTo>
                <a:cubicBezTo>
                  <a:pt x="62" y="15"/>
                  <a:pt x="59" y="24"/>
                  <a:pt x="61" y="33"/>
                </a:cubicBezTo>
                <a:cubicBezTo>
                  <a:pt x="5" y="89"/>
                  <a:pt x="5" y="89"/>
                  <a:pt x="5" y="89"/>
                </a:cubicBezTo>
                <a:cubicBezTo>
                  <a:pt x="2" y="92"/>
                  <a:pt x="0" y="96"/>
                  <a:pt x="0" y="100"/>
                </a:cubicBezTo>
                <a:cubicBezTo>
                  <a:pt x="0" y="105"/>
                  <a:pt x="2" y="109"/>
                  <a:pt x="5" y="112"/>
                </a:cubicBezTo>
                <a:cubicBezTo>
                  <a:pt x="8" y="115"/>
                  <a:pt x="12" y="116"/>
                  <a:pt x="16" y="116"/>
                </a:cubicBezTo>
                <a:cubicBezTo>
                  <a:pt x="20" y="116"/>
                  <a:pt x="24" y="115"/>
                  <a:pt x="27" y="112"/>
                </a:cubicBezTo>
                <a:cubicBezTo>
                  <a:pt x="83" y="56"/>
                  <a:pt x="83" y="56"/>
                  <a:pt x="83" y="56"/>
                </a:cubicBezTo>
                <a:cubicBezTo>
                  <a:pt x="85" y="56"/>
                  <a:pt x="87" y="56"/>
                  <a:pt x="88" y="56"/>
                </a:cubicBezTo>
                <a:cubicBezTo>
                  <a:pt x="88" y="56"/>
                  <a:pt x="88" y="56"/>
                  <a:pt x="88" y="56"/>
                </a:cubicBezTo>
                <a:cubicBezTo>
                  <a:pt x="96" y="56"/>
                  <a:pt x="103" y="53"/>
                  <a:pt x="108" y="48"/>
                </a:cubicBezTo>
                <a:cubicBezTo>
                  <a:pt x="116" y="40"/>
                  <a:pt x="118" y="27"/>
                  <a:pt x="113" y="16"/>
                </a:cubicBezTo>
                <a:lnTo>
                  <a:pt x="111" y="11"/>
                </a:lnTo>
                <a:close/>
                <a:moveTo>
                  <a:pt x="102" y="43"/>
                </a:moveTo>
                <a:cubicBezTo>
                  <a:pt x="97" y="48"/>
                  <a:pt x="90" y="50"/>
                  <a:pt x="83" y="48"/>
                </a:cubicBezTo>
                <a:cubicBezTo>
                  <a:pt x="81" y="47"/>
                  <a:pt x="81" y="47"/>
                  <a:pt x="81" y="47"/>
                </a:cubicBezTo>
                <a:cubicBezTo>
                  <a:pt x="22" y="106"/>
                  <a:pt x="22" y="106"/>
                  <a:pt x="22" y="106"/>
                </a:cubicBezTo>
                <a:cubicBezTo>
                  <a:pt x="19" y="109"/>
                  <a:pt x="13" y="109"/>
                  <a:pt x="10" y="106"/>
                </a:cubicBezTo>
                <a:cubicBezTo>
                  <a:pt x="9" y="105"/>
                  <a:pt x="8" y="103"/>
                  <a:pt x="8" y="100"/>
                </a:cubicBezTo>
                <a:cubicBezTo>
                  <a:pt x="8" y="98"/>
                  <a:pt x="9" y="96"/>
                  <a:pt x="10" y="95"/>
                </a:cubicBezTo>
                <a:cubicBezTo>
                  <a:pt x="69" y="36"/>
                  <a:pt x="69" y="36"/>
                  <a:pt x="69" y="36"/>
                </a:cubicBezTo>
                <a:cubicBezTo>
                  <a:pt x="69" y="34"/>
                  <a:pt x="69" y="34"/>
                  <a:pt x="69" y="34"/>
                </a:cubicBezTo>
                <a:cubicBezTo>
                  <a:pt x="67" y="27"/>
                  <a:pt x="69" y="19"/>
                  <a:pt x="74" y="14"/>
                </a:cubicBezTo>
                <a:cubicBezTo>
                  <a:pt x="78" y="11"/>
                  <a:pt x="83" y="8"/>
                  <a:pt x="88" y="8"/>
                </a:cubicBezTo>
                <a:cubicBezTo>
                  <a:pt x="89" y="8"/>
                  <a:pt x="90" y="9"/>
                  <a:pt x="91" y="9"/>
                </a:cubicBezTo>
                <a:cubicBezTo>
                  <a:pt x="84" y="16"/>
                  <a:pt x="84" y="16"/>
                  <a:pt x="84" y="16"/>
                </a:cubicBezTo>
                <a:cubicBezTo>
                  <a:pt x="79" y="21"/>
                  <a:pt x="79" y="28"/>
                  <a:pt x="84" y="33"/>
                </a:cubicBezTo>
                <a:cubicBezTo>
                  <a:pt x="88" y="37"/>
                  <a:pt x="96" y="37"/>
                  <a:pt x="101" y="33"/>
                </a:cubicBezTo>
                <a:cubicBezTo>
                  <a:pt x="108" y="26"/>
                  <a:pt x="108" y="26"/>
                  <a:pt x="108" y="26"/>
                </a:cubicBezTo>
                <a:cubicBezTo>
                  <a:pt x="109" y="32"/>
                  <a:pt x="107" y="38"/>
                  <a:pt x="102" y="43"/>
                </a:cubicBezTo>
                <a:close/>
              </a:path>
            </a:pathLst>
          </a:custGeom>
          <a:solidFill>
            <a:schemeClr val="bg1"/>
          </a:solidFill>
          <a:ln>
            <a:noFill/>
          </a:ln>
        </p:spPr>
        <p:txBody>
          <a:bodyPr vert="horz" wrap="square" lIns="91375" tIns="45688" rIns="91375" bIns="45688" numCol="1" anchor="t" anchorCtr="0" compatLnSpc="1">
            <a:prstTxWarp prst="textNoShape">
              <a:avLst/>
            </a:prstTxWarp>
          </a:bodyPr>
          <a:lstStyle/>
          <a:p>
            <a:pPr defTabSz="913523">
              <a:defRPr/>
            </a:pPr>
            <a:endParaRPr lang="en-US">
              <a:solidFill>
                <a:srgbClr val="505050"/>
              </a:solidFill>
              <a:latin typeface="Segoe UI"/>
            </a:endParaRPr>
          </a:p>
        </p:txBody>
      </p:sp>
      <p:sp>
        <p:nvSpPr>
          <p:cNvPr id="9" name="Rectangle 8"/>
          <p:cNvSpPr/>
          <p:nvPr/>
        </p:nvSpPr>
        <p:spPr bwMode="auto">
          <a:xfrm>
            <a:off x="8037705" y="2041869"/>
            <a:ext cx="3880418" cy="73341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ctr" anchorCtr="0" forceAA="0" compatLnSpc="1">
            <a:prstTxWarp prst="textNoShape">
              <a:avLst/>
            </a:prstTxWarp>
            <a:noAutofit/>
          </a:bodyPr>
          <a:lstStyle/>
          <a:p>
            <a:pPr algn="ctr" defTabSz="913751" fontAlgn="base">
              <a:lnSpc>
                <a:spcPct val="90000"/>
              </a:lnSpc>
              <a:spcBef>
                <a:spcPct val="0"/>
              </a:spcBef>
              <a:spcAft>
                <a:spcPct val="0"/>
              </a:spcAft>
              <a:defRPr/>
            </a:pPr>
            <a:r>
              <a:rPr lang="en-US" b="1">
                <a:gradFill>
                  <a:gsLst>
                    <a:gs pos="0">
                      <a:srgbClr val="FFFFFF"/>
                    </a:gs>
                    <a:gs pos="100000">
                      <a:srgbClr val="FFFFFF"/>
                    </a:gs>
                  </a:gsLst>
                  <a:lin ang="5400000" scaled="0"/>
                </a:gradFill>
                <a:latin typeface="Segoe UI Semilight"/>
                <a:ea typeface="Segoe UI" pitchFamily="34" charset="0"/>
                <a:cs typeface="Segoe UI" pitchFamily="34" charset="0"/>
              </a:rPr>
              <a:t>MEET ACCESSIBILITY REQUIREMENTS</a:t>
            </a:r>
          </a:p>
        </p:txBody>
      </p:sp>
      <p:sp>
        <p:nvSpPr>
          <p:cNvPr id="10" name="TextBox 9"/>
          <p:cNvSpPr txBox="1"/>
          <p:nvPr/>
        </p:nvSpPr>
        <p:spPr>
          <a:xfrm>
            <a:off x="8037705" y="2775284"/>
            <a:ext cx="3883407" cy="3542503"/>
          </a:xfrm>
          <a:prstGeom prst="rect">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79234" tIns="143387" rIns="179234" bIns="143387" rtlCol="0" anchor="t"/>
          <a:lstStyle>
            <a:defPPr>
              <a:defRPr lang="en-US"/>
            </a:defPPr>
            <a:lvl1pPr defTabSz="932472" fontAlgn="base">
              <a:spcBef>
                <a:spcPct val="0"/>
              </a:spcBef>
              <a:spcAft>
                <a:spcPct val="0"/>
              </a:spcAft>
              <a:defRPr>
                <a:gradFill>
                  <a:gsLst>
                    <a:gs pos="0">
                      <a:srgbClr val="FFFFFF"/>
                    </a:gs>
                    <a:gs pos="100000">
                      <a:srgbClr val="FFFFFF"/>
                    </a:gs>
                  </a:gsLst>
                  <a:lin ang="5400000" scaled="0"/>
                </a:gra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913927">
              <a:defRPr/>
            </a:pPr>
            <a:r>
              <a:rPr lang="en-US" sz="1600">
                <a:solidFill>
                  <a:srgbClr val="FFFFFF"/>
                </a:solidFill>
                <a:latin typeface="Segoe UI Semilight"/>
              </a:rPr>
              <a:t>Designed to meet </a:t>
            </a:r>
            <a:r>
              <a:rPr lang="en-US" sz="1600" b="1">
                <a:solidFill>
                  <a:srgbClr val="FFFFFF"/>
                </a:solidFill>
                <a:latin typeface="Segoe UI Semilight"/>
              </a:rPr>
              <a:t>global accessibility standards</a:t>
            </a:r>
          </a:p>
          <a:p>
            <a:pPr defTabSz="913927">
              <a:defRPr/>
            </a:pPr>
            <a:endParaRPr lang="en-US" sz="1600">
              <a:solidFill>
                <a:srgbClr val="FFFFFF"/>
              </a:solidFill>
              <a:latin typeface="Segoe UI Semilight"/>
            </a:endParaRPr>
          </a:p>
          <a:p>
            <a:pPr defTabSz="931935">
              <a:defRPr/>
            </a:pPr>
            <a:r>
              <a:rPr lang="en-US" sz="1600">
                <a:solidFill>
                  <a:srgbClr val="FFFFFF"/>
                </a:solidFill>
                <a:latin typeface="Segoe UI Semilight"/>
              </a:rPr>
              <a:t>Conformance reported transparently in </a:t>
            </a:r>
            <a:r>
              <a:rPr lang="en-US" sz="1600">
                <a:solidFill>
                  <a:srgbClr val="FFFFFF"/>
                </a:solidFill>
                <a:latin typeface="Segoe UI Semilight"/>
                <a:hlinkClick r:id="rId3"/>
              </a:rPr>
              <a:t>aka.ms/508VPATs</a:t>
            </a:r>
            <a:r>
              <a:rPr lang="en-US" sz="1600">
                <a:solidFill>
                  <a:srgbClr val="FFFFFF"/>
                </a:solidFill>
                <a:latin typeface="Segoe UI Semilight"/>
              </a:rPr>
              <a:t>, </a:t>
            </a:r>
            <a:r>
              <a:rPr lang="en-US" sz="1600">
                <a:solidFill>
                  <a:srgbClr val="FFFFFF"/>
                </a:solidFill>
                <a:latin typeface="Segoe UI Semilight"/>
                <a:hlinkClick r:id="rId4"/>
              </a:rPr>
              <a:t>aka.ms/EN301549</a:t>
            </a:r>
            <a:r>
              <a:rPr lang="en-US" sz="1600">
                <a:solidFill>
                  <a:srgbClr val="FFFFFF"/>
                </a:solidFill>
                <a:latin typeface="Segoe UI Semilight"/>
              </a:rPr>
              <a:t>, and </a:t>
            </a:r>
            <a:r>
              <a:rPr lang="en-US" sz="1600">
                <a:solidFill>
                  <a:srgbClr val="FFFFFF"/>
                </a:solidFill>
                <a:latin typeface="Segoe UI Semilight"/>
                <a:hlinkClick r:id="rId5"/>
              </a:rPr>
              <a:t>aka.ms/WCAG2.0</a:t>
            </a:r>
            <a:r>
              <a:rPr lang="en-US" sz="1600">
                <a:solidFill>
                  <a:srgbClr val="FFFFFF"/>
                </a:solidFill>
                <a:latin typeface="Segoe UI Semilight"/>
              </a:rPr>
              <a:t>; informed by </a:t>
            </a:r>
            <a:r>
              <a:rPr lang="en-US" sz="1600">
                <a:solidFill>
                  <a:srgbClr val="FFFFFF"/>
                </a:solidFill>
                <a:latin typeface="Segoe UI Semilight"/>
                <a:hlinkClick r:id="rId6"/>
              </a:rPr>
              <a:t>DHS Trusted Tester</a:t>
            </a:r>
            <a:r>
              <a:rPr lang="en-US" sz="1600">
                <a:solidFill>
                  <a:srgbClr val="FFFFFF"/>
                </a:solidFill>
                <a:latin typeface="Segoe UI Semilight"/>
              </a:rPr>
              <a:t> code-based inspection process</a:t>
            </a:r>
          </a:p>
        </p:txBody>
      </p:sp>
    </p:spTree>
    <p:extLst>
      <p:ext uri="{BB962C8B-B14F-4D97-AF65-F5344CB8AC3E}">
        <p14:creationId xmlns:p14="http://schemas.microsoft.com/office/powerpoint/2010/main" val="968138092"/>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extBox 45"/>
          <p:cNvSpPr txBox="1"/>
          <p:nvPr/>
        </p:nvSpPr>
        <p:spPr>
          <a:xfrm>
            <a:off x="372036" y="318951"/>
            <a:ext cx="6686551" cy="845384"/>
          </a:xfrm>
          <a:prstGeom prst="rect">
            <a:avLst/>
          </a:prstGeom>
          <a:noFill/>
        </p:spPr>
        <p:txBody>
          <a:bodyPr wrap="none" rtlCol="0">
            <a:spAutoFit/>
          </a:bodyPr>
          <a:lstStyle/>
          <a:p>
            <a:pPr defTabSz="895870">
              <a:defRPr/>
            </a:pPr>
            <a:r>
              <a:rPr lang="en-US" sz="2400" cap="small">
                <a:gradFill>
                  <a:gsLst>
                    <a:gs pos="76623">
                      <a:srgbClr val="D83B01"/>
                    </a:gs>
                    <a:gs pos="61000">
                      <a:srgbClr val="D83B01"/>
                    </a:gs>
                  </a:gsLst>
                  <a:lin ang="5400000" scaled="0"/>
                </a:gradFill>
                <a:latin typeface="Segoe UI Semibold" panose="020B0702040204020203" pitchFamily="34" charset="0"/>
                <a:cs typeface="Segoe UI Semibold" panose="020B0702040204020203" pitchFamily="34" charset="0"/>
              </a:rPr>
              <a:t>Office 365 Accessibility Highlights — Released</a:t>
            </a:r>
            <a:endParaRPr lang="en-US" sz="2400">
              <a:gradFill>
                <a:gsLst>
                  <a:gs pos="78761">
                    <a:srgbClr val="353535"/>
                  </a:gs>
                  <a:gs pos="61000">
                    <a:srgbClr val="353535"/>
                  </a:gs>
                </a:gsLst>
                <a:lin ang="5400000" scaled="0"/>
              </a:gradFill>
              <a:latin typeface="Segoe UI Semilight"/>
              <a:cs typeface="Segoe UI" panose="020B0502040204020203" pitchFamily="34" charset="0"/>
            </a:endParaRPr>
          </a:p>
          <a:p>
            <a:pPr defTabSz="895870">
              <a:defRPr/>
            </a:pPr>
            <a:endParaRPr lang="en-US" sz="2400">
              <a:gradFill>
                <a:gsLst>
                  <a:gs pos="78761">
                    <a:srgbClr val="353535"/>
                  </a:gs>
                  <a:gs pos="61000">
                    <a:srgbClr val="353535"/>
                  </a:gs>
                </a:gsLst>
                <a:lin ang="5400000" scaled="0"/>
              </a:gradFill>
              <a:latin typeface="Segoe UI Semilight"/>
              <a:cs typeface="Segoe UI" panose="020B0502040204020203" pitchFamily="34" charset="0"/>
            </a:endParaRPr>
          </a:p>
        </p:txBody>
      </p:sp>
      <p:sp>
        <p:nvSpPr>
          <p:cNvPr id="2" name="Title 1"/>
          <p:cNvSpPr>
            <a:spLocks noGrp="1"/>
          </p:cNvSpPr>
          <p:nvPr>
            <p:ph type="title"/>
          </p:nvPr>
        </p:nvSpPr>
        <p:spPr>
          <a:xfrm>
            <a:off x="271719" y="692120"/>
            <a:ext cx="11650882" cy="899282"/>
          </a:xfrm>
        </p:spPr>
        <p:txBody>
          <a:bodyPr/>
          <a:lstStyle/>
          <a:p>
            <a:pPr defTabSz="932205">
              <a:tabLst>
                <a:tab pos="674429" algn="l"/>
              </a:tabLst>
            </a:pPr>
            <a:r>
              <a:rPr lang="en-US" sz="4313"/>
              <a:t>For creating accessible content - released</a:t>
            </a:r>
          </a:p>
        </p:txBody>
      </p:sp>
      <p:grpSp>
        <p:nvGrpSpPr>
          <p:cNvPr id="6" name="Group 5" descr="Create Accessible Content Icon" title="Create Accessible Content Icon">
            <a:extLst>
              <a:ext uri="{FF2B5EF4-FFF2-40B4-BE49-F238E27FC236}">
                <a16:creationId xmlns:a16="http://schemas.microsoft.com/office/drawing/2014/main" xmlns="" id="{41D78B67-07A5-4480-BD5D-8ECB24EA1CF7}"/>
              </a:ext>
            </a:extLst>
          </p:cNvPr>
          <p:cNvGrpSpPr/>
          <p:nvPr/>
        </p:nvGrpSpPr>
        <p:grpSpPr>
          <a:xfrm>
            <a:off x="10804187" y="604023"/>
            <a:ext cx="877999" cy="860119"/>
            <a:chOff x="9852219" y="690914"/>
            <a:chExt cx="895859" cy="877615"/>
          </a:xfrm>
        </p:grpSpPr>
        <p:sp>
          <p:nvSpPr>
            <p:cNvPr id="5" name="Oval 4">
              <a:extLst>
                <a:ext uri="{FF2B5EF4-FFF2-40B4-BE49-F238E27FC236}">
                  <a16:creationId xmlns:a16="http://schemas.microsoft.com/office/drawing/2014/main" xmlns="" id="{0A6A744A-B1B7-4EA9-87EE-2243907CA0EA}"/>
                </a:ext>
              </a:extLst>
            </p:cNvPr>
            <p:cNvSpPr/>
            <p:nvPr/>
          </p:nvSpPr>
          <p:spPr bwMode="auto">
            <a:xfrm>
              <a:off x="9852219" y="690914"/>
              <a:ext cx="895859" cy="87761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4" name="Graphic 3" descr="Content">
              <a:extLst>
                <a:ext uri="{FF2B5EF4-FFF2-40B4-BE49-F238E27FC236}">
                  <a16:creationId xmlns:a16="http://schemas.microsoft.com/office/drawing/2014/main" xmlns="" id="{965ABF96-264D-4213-8CF1-5A5A7EC22DDB}"/>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9932975" y="755239"/>
              <a:ext cx="734345" cy="734345"/>
            </a:xfrm>
            <a:prstGeom prst="rect">
              <a:avLst/>
            </a:prstGeom>
          </p:spPr>
        </p:pic>
      </p:grpSp>
      <p:sp>
        <p:nvSpPr>
          <p:cNvPr id="22" name="Right Arrow 21" descr="Roadmap Arrow" title="Roadmap Arrow"/>
          <p:cNvSpPr/>
          <p:nvPr/>
        </p:nvSpPr>
        <p:spPr>
          <a:xfrm>
            <a:off x="2594" y="1822590"/>
            <a:ext cx="12152056" cy="279479"/>
          </a:xfrm>
          <a:prstGeom prst="rightArrow">
            <a:avLst/>
          </a:prstGeom>
          <a:solidFill>
            <a:schemeClr val="tx1">
              <a:lumMod val="40000"/>
              <a:lumOff val="60000"/>
            </a:schemeClr>
          </a:solidFill>
          <a:ln w="10795" cap="flat" cmpd="sng" algn="ctr">
            <a:noFill/>
            <a:prstDash val="solid"/>
          </a:ln>
          <a:effectLst/>
        </p:spPr>
        <p:txBody>
          <a:bodyPr rtlCol="0" anchor="ctr"/>
          <a:lstStyle/>
          <a:p>
            <a:pPr algn="ctr" defTabSz="895870">
              <a:defRPr/>
            </a:pPr>
            <a:endParaRPr lang="en-US" sz="1765" kern="0">
              <a:solidFill>
                <a:srgbClr val="FFFFFF"/>
              </a:solidFill>
              <a:latin typeface="Segoe UI"/>
            </a:endParaRPr>
          </a:p>
        </p:txBody>
      </p:sp>
      <p:sp>
        <p:nvSpPr>
          <p:cNvPr id="23" name="Oval 22" descr="Date Marker" title="Date Marker"/>
          <p:cNvSpPr/>
          <p:nvPr/>
        </p:nvSpPr>
        <p:spPr>
          <a:xfrm>
            <a:off x="1010801" y="1793788"/>
            <a:ext cx="313615" cy="313615"/>
          </a:xfrm>
          <a:prstGeom prst="ellipse">
            <a:avLst/>
          </a:prstGeom>
          <a:solidFill>
            <a:srgbClr val="FFFFFF"/>
          </a:solidFill>
          <a:ln w="76200" cap="flat" cmpd="sng" algn="ctr">
            <a:solidFill>
              <a:schemeClr val="accent2"/>
            </a:solidFill>
            <a:prstDash val="solid"/>
          </a:ln>
          <a:effectLst/>
        </p:spPr>
        <p:txBody>
          <a:bodyPr rtlCol="0" anchor="ctr"/>
          <a:lstStyle/>
          <a:p>
            <a:pPr algn="ctr" defTabSz="895870">
              <a:defRPr/>
            </a:pPr>
            <a:endParaRPr lang="en-US" sz="1765" kern="0">
              <a:solidFill>
                <a:srgbClr val="FFFFFF"/>
              </a:solidFill>
              <a:latin typeface="Segoe UI"/>
            </a:endParaRPr>
          </a:p>
        </p:txBody>
      </p:sp>
      <p:sp>
        <p:nvSpPr>
          <p:cNvPr id="35" name="TextBox 34"/>
          <p:cNvSpPr txBox="1"/>
          <p:nvPr/>
        </p:nvSpPr>
        <p:spPr>
          <a:xfrm>
            <a:off x="1010802" y="2427703"/>
            <a:ext cx="2373870" cy="369173"/>
          </a:xfrm>
          <a:prstGeom prst="rect">
            <a:avLst/>
          </a:prstGeom>
          <a:noFill/>
        </p:spPr>
        <p:txBody>
          <a:bodyPr wrap="none" rtlCol="0">
            <a:spAutoFit/>
          </a:bodyPr>
          <a:lstStyle/>
          <a:p>
            <a:pPr defTabSz="895870">
              <a:defRPr/>
            </a:pPr>
            <a:r>
              <a:rPr lang="en-US" sz="1765" cap="small">
                <a:gradFill>
                  <a:gsLst>
                    <a:gs pos="76623">
                      <a:srgbClr val="D83B01"/>
                    </a:gs>
                    <a:gs pos="61000">
                      <a:srgbClr val="D83B01"/>
                    </a:gs>
                  </a:gsLst>
                  <a:lin ang="5400000" scaled="0"/>
                </a:gradFill>
                <a:latin typeface="Segoe UI Semibold" panose="020B0702040204020203" pitchFamily="34" charset="0"/>
                <a:cs typeface="Segoe UI Semibold" panose="020B0702040204020203" pitchFamily="34" charset="0"/>
              </a:rPr>
              <a:t>RELEASED IN CY2016</a:t>
            </a:r>
            <a:endParaRPr lang="en-US" sz="1369">
              <a:gradFill>
                <a:gsLst>
                  <a:gs pos="78761">
                    <a:srgbClr val="353535"/>
                  </a:gs>
                  <a:gs pos="61000">
                    <a:srgbClr val="353535"/>
                  </a:gs>
                </a:gsLst>
                <a:lin ang="5400000" scaled="0"/>
              </a:gradFill>
              <a:latin typeface="Segoe UI Semilight"/>
              <a:cs typeface="Segoe UI" panose="020B0502040204020203" pitchFamily="34" charset="0"/>
            </a:endParaRPr>
          </a:p>
        </p:txBody>
      </p:sp>
      <p:sp>
        <p:nvSpPr>
          <p:cNvPr id="42" name="TextBox 41"/>
          <p:cNvSpPr txBox="1"/>
          <p:nvPr/>
        </p:nvSpPr>
        <p:spPr>
          <a:xfrm>
            <a:off x="1010800" y="2890575"/>
            <a:ext cx="4565034" cy="1786653"/>
          </a:xfrm>
          <a:prstGeom prst="rect">
            <a:avLst/>
          </a:prstGeom>
          <a:noFill/>
        </p:spPr>
        <p:txBody>
          <a:bodyPr wrap="square" rtlCol="0">
            <a:spAutoFit/>
          </a:bodyPr>
          <a:lstStyle/>
          <a:p>
            <a:pPr marL="171352" indent="-171352" defTabSz="913874">
              <a:buClr>
                <a:srgbClr val="FFFFFF"/>
              </a:buClr>
              <a:buFont typeface="Arial" charset="0"/>
              <a:buChar char="•"/>
              <a:defRPr/>
            </a:pPr>
            <a:r>
              <a:rPr lang="en-US">
                <a:solidFill>
                  <a:srgbClr val="FFFFFF"/>
                </a:solidFill>
                <a:latin typeface="Segoe UI Semilight"/>
                <a:hlinkClick r:id="rId5"/>
              </a:rPr>
              <a:t>Accessibility checkers</a:t>
            </a:r>
            <a:r>
              <a:rPr lang="en-US">
                <a:solidFill>
                  <a:srgbClr val="FFFFFF"/>
                </a:solidFill>
                <a:latin typeface="Segoe UI Semilight"/>
              </a:rPr>
              <a:t> and alt-text support in all Office 365 PCs, Mac and web apps and </a:t>
            </a:r>
            <a:r>
              <a:rPr lang="en-US">
                <a:solidFill>
                  <a:srgbClr val="FFFFFF"/>
                </a:solidFill>
                <a:latin typeface="Segoe UI Semilight"/>
                <a:hlinkClick r:id="rId6"/>
              </a:rPr>
              <a:t>Accessible Templates</a:t>
            </a:r>
            <a:endParaRPr lang="en-US">
              <a:solidFill>
                <a:srgbClr val="FFFFFF"/>
              </a:solidFill>
              <a:latin typeface="Segoe UI Semilight"/>
            </a:endParaRPr>
          </a:p>
          <a:p>
            <a:pPr marL="171352" indent="-171352" defTabSz="913874">
              <a:buClr>
                <a:srgbClr val="FFFFFF"/>
              </a:buClr>
              <a:buFont typeface="Arial" charset="0"/>
              <a:buChar char="•"/>
              <a:defRPr/>
            </a:pPr>
            <a:r>
              <a:rPr lang="en-US">
                <a:solidFill>
                  <a:srgbClr val="FFFFFF"/>
                </a:solidFill>
                <a:latin typeface="Segoe UI Semilight"/>
                <a:hlinkClick r:id="rId7"/>
              </a:rPr>
              <a:t>MailTip in Outlook on the web</a:t>
            </a:r>
            <a:r>
              <a:rPr lang="en-US">
                <a:solidFill>
                  <a:srgbClr val="FFFFFF"/>
                </a:solidFill>
                <a:latin typeface="Segoe UI Semilight"/>
              </a:rPr>
              <a:t> to request accessible content</a:t>
            </a:r>
          </a:p>
          <a:p>
            <a:pPr marL="171352" indent="-171352" defTabSz="913874">
              <a:buClr>
                <a:srgbClr val="FFFFFF"/>
              </a:buClr>
              <a:buFont typeface="Arial" charset="0"/>
              <a:buChar char="•"/>
              <a:defRPr/>
            </a:pPr>
            <a:r>
              <a:rPr lang="en-US">
                <a:solidFill>
                  <a:srgbClr val="FFFFFF"/>
                </a:solidFill>
                <a:latin typeface="Segoe UI Semilight"/>
                <a:hlinkClick r:id="rId8"/>
              </a:rPr>
              <a:t>Save as tagged PDF</a:t>
            </a:r>
            <a:r>
              <a:rPr lang="en-US">
                <a:solidFill>
                  <a:srgbClr val="FFFFFF"/>
                </a:solidFill>
                <a:latin typeface="Segoe UI Semilight"/>
              </a:rPr>
              <a:t> from Word for Mac*</a:t>
            </a:r>
            <a:endParaRPr lang="en-US">
              <a:solidFill>
                <a:srgbClr val="353535"/>
              </a:solidFill>
              <a:latin typeface="Segoe UI Semilight"/>
            </a:endParaRPr>
          </a:p>
        </p:txBody>
      </p:sp>
      <p:sp>
        <p:nvSpPr>
          <p:cNvPr id="25" name="Oval 24" descr="Date Marker" title="Date Marker"/>
          <p:cNvSpPr/>
          <p:nvPr/>
        </p:nvSpPr>
        <p:spPr>
          <a:xfrm>
            <a:off x="5931460" y="1793788"/>
            <a:ext cx="313615" cy="313615"/>
          </a:xfrm>
          <a:prstGeom prst="ellipse">
            <a:avLst/>
          </a:prstGeom>
          <a:solidFill>
            <a:srgbClr val="FFFFFF"/>
          </a:solidFill>
          <a:ln w="76200" cap="flat" cmpd="sng" algn="ctr">
            <a:solidFill>
              <a:schemeClr val="accent2"/>
            </a:solidFill>
            <a:prstDash val="solid"/>
          </a:ln>
          <a:effectLst/>
        </p:spPr>
        <p:txBody>
          <a:bodyPr rtlCol="0" anchor="ctr"/>
          <a:lstStyle/>
          <a:p>
            <a:pPr algn="ctr" defTabSz="895870">
              <a:defRPr/>
            </a:pPr>
            <a:endParaRPr lang="en-US" sz="1765" kern="0">
              <a:solidFill>
                <a:srgbClr val="FFFFFF"/>
              </a:solidFill>
              <a:latin typeface="Segoe UI"/>
            </a:endParaRPr>
          </a:p>
        </p:txBody>
      </p:sp>
      <p:sp>
        <p:nvSpPr>
          <p:cNvPr id="37" name="TextBox 36"/>
          <p:cNvSpPr txBox="1"/>
          <p:nvPr/>
        </p:nvSpPr>
        <p:spPr>
          <a:xfrm>
            <a:off x="5931460" y="2427703"/>
            <a:ext cx="3755027" cy="369226"/>
          </a:xfrm>
          <a:prstGeom prst="rect">
            <a:avLst/>
          </a:prstGeom>
          <a:noFill/>
        </p:spPr>
        <p:txBody>
          <a:bodyPr wrap="none" rtlCol="0">
            <a:spAutoFit/>
          </a:bodyPr>
          <a:lstStyle/>
          <a:p>
            <a:pPr defTabSz="895870">
              <a:defRPr/>
            </a:pPr>
            <a:r>
              <a:rPr lang="en-US" sz="1765" cap="small">
                <a:gradFill>
                  <a:gsLst>
                    <a:gs pos="76623">
                      <a:srgbClr val="D83B01"/>
                    </a:gs>
                    <a:gs pos="61000">
                      <a:srgbClr val="D83B01"/>
                    </a:gs>
                  </a:gsLst>
                  <a:lin ang="5400000" scaled="0"/>
                </a:gradFill>
                <a:latin typeface="Segoe UI Semibold" panose="020B0702040204020203" pitchFamily="34" charset="0"/>
                <a:cs typeface="Segoe UI Semibold" panose="020B0702040204020203" pitchFamily="34" charset="0"/>
              </a:rPr>
              <a:t>RELEASED IN CY2017 (JAN </a:t>
            </a:r>
            <a:r>
              <a:rPr lang="mr-IN" sz="1765" cap="small">
                <a:gradFill>
                  <a:gsLst>
                    <a:gs pos="76623">
                      <a:srgbClr val="D83B01"/>
                    </a:gs>
                    <a:gs pos="61000">
                      <a:srgbClr val="D83B01"/>
                    </a:gs>
                  </a:gsLst>
                  <a:lin ang="5400000" scaled="0"/>
                </a:gradFill>
                <a:latin typeface="Segoe UI Semibold" panose="020B0702040204020203" pitchFamily="34" charset="0"/>
                <a:cs typeface="Segoe UI Semibold" panose="020B0702040204020203" pitchFamily="34" charset="0"/>
              </a:rPr>
              <a:t>–</a:t>
            </a:r>
            <a:r>
              <a:rPr lang="en-US" sz="1765" cap="small">
                <a:gradFill>
                  <a:gsLst>
                    <a:gs pos="76623">
                      <a:srgbClr val="D83B01"/>
                    </a:gs>
                    <a:gs pos="61000">
                      <a:srgbClr val="D83B01"/>
                    </a:gs>
                  </a:gsLst>
                  <a:lin ang="5400000" scaled="0"/>
                </a:gradFill>
                <a:latin typeface="Segoe UI Semibold" panose="020B0702040204020203" pitchFamily="34" charset="0"/>
                <a:cs typeface="Segoe UI Semibold" panose="020B0702040204020203" pitchFamily="34" charset="0"/>
              </a:rPr>
              <a:t> SEPT)</a:t>
            </a:r>
            <a:endParaRPr lang="en-US" sz="1369">
              <a:gradFill>
                <a:gsLst>
                  <a:gs pos="78761">
                    <a:srgbClr val="353535"/>
                  </a:gs>
                  <a:gs pos="61000">
                    <a:srgbClr val="353535"/>
                  </a:gs>
                </a:gsLst>
                <a:lin ang="5400000" scaled="0"/>
              </a:gradFill>
              <a:latin typeface="Segoe UI Semilight"/>
              <a:cs typeface="Segoe UI" panose="020B0502040204020203" pitchFamily="34" charset="0"/>
            </a:endParaRPr>
          </a:p>
        </p:txBody>
      </p:sp>
      <p:sp>
        <p:nvSpPr>
          <p:cNvPr id="45" name="TextBox 44"/>
          <p:cNvSpPr txBox="1"/>
          <p:nvPr/>
        </p:nvSpPr>
        <p:spPr>
          <a:xfrm>
            <a:off x="5961931" y="2890574"/>
            <a:ext cx="4842255" cy="2583154"/>
          </a:xfrm>
          <a:prstGeom prst="rect">
            <a:avLst/>
          </a:prstGeom>
          <a:noFill/>
        </p:spPr>
        <p:txBody>
          <a:bodyPr wrap="square" rtlCol="0">
            <a:spAutoFit/>
          </a:bodyPr>
          <a:lstStyle/>
          <a:p>
            <a:pPr marL="171352" indent="-171352" defTabSz="932205">
              <a:buClr>
                <a:srgbClr val="FFFFFF"/>
              </a:buClr>
              <a:buFont typeface="Arial" charset="0"/>
              <a:buChar char="•"/>
              <a:defRPr/>
            </a:pPr>
            <a:r>
              <a:rPr lang="en-US">
                <a:solidFill>
                  <a:srgbClr val="FFFFFF"/>
                </a:solidFill>
                <a:latin typeface="Segoe UI Semilight"/>
              </a:rPr>
              <a:t>Automatic suggestions for alt-text* in Word and PowerPoint</a:t>
            </a:r>
          </a:p>
          <a:p>
            <a:pPr marL="171352" indent="-171352" defTabSz="913874">
              <a:buClr>
                <a:srgbClr val="FFFFFF"/>
              </a:buClr>
              <a:buFont typeface="Arial" charset="0"/>
              <a:buChar char="•"/>
              <a:defRPr/>
            </a:pPr>
            <a:r>
              <a:rPr lang="en-US">
                <a:solidFill>
                  <a:srgbClr val="FFFFFF"/>
                </a:solidFill>
                <a:latin typeface="Segoe UI Semilight"/>
                <a:hlinkClick r:id="rId9"/>
              </a:rPr>
              <a:t>Insert links to recent files with automatic display text</a:t>
            </a:r>
            <a:r>
              <a:rPr lang="en-US">
                <a:solidFill>
                  <a:srgbClr val="FFFFFF"/>
                </a:solidFill>
                <a:latin typeface="Segoe UI Semilight"/>
              </a:rPr>
              <a:t> in Office 365 PC, Windows 10 and Android apps</a:t>
            </a:r>
          </a:p>
          <a:p>
            <a:pPr marL="171352" indent="-171352" defTabSz="913874">
              <a:buClr>
                <a:srgbClr val="FFFFFF"/>
              </a:buClr>
              <a:buFont typeface="Arial" charset="0"/>
              <a:buChar char="•"/>
              <a:defRPr/>
            </a:pPr>
            <a:r>
              <a:rPr lang="en-US">
                <a:solidFill>
                  <a:srgbClr val="FFFFFF"/>
                </a:solidFill>
                <a:latin typeface="Segoe UI Semilight"/>
              </a:rPr>
              <a:t>Embed a video recording of a presenter narrating in Ppt and Sway*</a:t>
            </a:r>
          </a:p>
          <a:p>
            <a:pPr marL="171352" indent="-171352" defTabSz="913874">
              <a:buClr>
                <a:srgbClr val="FFFFFF"/>
              </a:buClr>
              <a:buFont typeface="Arial" charset="0"/>
              <a:buChar char="•"/>
              <a:defRPr/>
            </a:pPr>
            <a:r>
              <a:rPr lang="en-US">
                <a:solidFill>
                  <a:srgbClr val="FFFFFF"/>
                </a:solidFill>
                <a:latin typeface="Segoe UI Semilight"/>
              </a:rPr>
              <a:t>Accessibility Checker available in </a:t>
            </a:r>
            <a:r>
              <a:rPr lang="en-US">
                <a:solidFill>
                  <a:srgbClr val="FFFFFF"/>
                </a:solidFill>
                <a:latin typeface="Segoe UI Semilight"/>
                <a:hlinkClick r:id="rId10"/>
              </a:rPr>
              <a:t>Visio Online </a:t>
            </a:r>
            <a:endParaRPr lang="en-US">
              <a:solidFill>
                <a:srgbClr val="FFFFFF"/>
              </a:solidFill>
              <a:latin typeface="Segoe UI Semilight"/>
            </a:endParaRPr>
          </a:p>
          <a:p>
            <a:pPr marL="171352" indent="-171352" defTabSz="913874">
              <a:buClr>
                <a:srgbClr val="FFFFFF"/>
              </a:buClr>
              <a:buFont typeface="Arial" charset="0"/>
              <a:buChar char="•"/>
              <a:defRPr/>
            </a:pPr>
            <a:endParaRPr lang="en-US">
              <a:solidFill>
                <a:srgbClr val="FFFFFF"/>
              </a:solidFill>
              <a:latin typeface="Segoe UI Semilight"/>
            </a:endParaRPr>
          </a:p>
        </p:txBody>
      </p:sp>
      <p:sp>
        <p:nvSpPr>
          <p:cNvPr id="50" name="TextBox 49"/>
          <p:cNvSpPr txBox="1"/>
          <p:nvPr/>
        </p:nvSpPr>
        <p:spPr>
          <a:xfrm>
            <a:off x="1010801" y="6225184"/>
            <a:ext cx="7651101" cy="461196"/>
          </a:xfrm>
          <a:prstGeom prst="rect">
            <a:avLst/>
          </a:prstGeom>
          <a:noFill/>
        </p:spPr>
        <p:txBody>
          <a:bodyPr wrap="none" lIns="182776" tIns="146222" rIns="182776" bIns="146222" rtlCol="0">
            <a:spAutoFit/>
          </a:bodyPr>
          <a:lstStyle/>
          <a:p>
            <a:pPr defTabSz="913698">
              <a:lnSpc>
                <a:spcPct val="90000"/>
              </a:lnSpc>
              <a:spcAft>
                <a:spcPts val="600"/>
              </a:spcAft>
              <a:defRPr/>
            </a:pPr>
            <a:r>
              <a:rPr lang="en-US" sz="1173">
                <a:solidFill>
                  <a:srgbClr val="FFFFFF"/>
                </a:solidFill>
                <a:latin typeface="Segoe UI"/>
              </a:rPr>
              <a:t>* Some capabilities based on machine intelligence services not yet available in restricted clouds such as GCC</a:t>
            </a:r>
          </a:p>
        </p:txBody>
      </p:sp>
    </p:spTree>
    <p:extLst>
      <p:ext uri="{BB962C8B-B14F-4D97-AF65-F5344CB8AC3E}">
        <p14:creationId xmlns:p14="http://schemas.microsoft.com/office/powerpoint/2010/main" val="10540796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fade">
                                      <p:cBhvr>
                                        <p:cTn id="10" dur="500"/>
                                        <p:tgtEl>
                                          <p:spTgt spid="3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2"/>
                                        </p:tgtEl>
                                        <p:attrNameLst>
                                          <p:attrName>style.visibility</p:attrName>
                                        </p:attrNameLst>
                                      </p:cBhvr>
                                      <p:to>
                                        <p:strVal val="visible"/>
                                      </p:to>
                                    </p:set>
                                    <p:animEffect transition="in" filter="fade">
                                      <p:cBhvr>
                                        <p:cTn id="13" dur="500"/>
                                        <p:tgtEl>
                                          <p:spTgt spid="42"/>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fade">
                                      <p:cBhvr>
                                        <p:cTn id="17" dur="500"/>
                                        <p:tgtEl>
                                          <p:spTgt spid="25"/>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7"/>
                                        </p:tgtEl>
                                        <p:attrNameLst>
                                          <p:attrName>style.visibility</p:attrName>
                                        </p:attrNameLst>
                                      </p:cBhvr>
                                      <p:to>
                                        <p:strVal val="visible"/>
                                      </p:to>
                                    </p:set>
                                    <p:animEffect transition="in" filter="fade">
                                      <p:cBhvr>
                                        <p:cTn id="20" dur="500"/>
                                        <p:tgtEl>
                                          <p:spTgt spid="37"/>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5"/>
                                        </p:tgtEl>
                                        <p:attrNameLst>
                                          <p:attrName>style.visibility</p:attrName>
                                        </p:attrNameLst>
                                      </p:cBhvr>
                                      <p:to>
                                        <p:strVal val="visible"/>
                                      </p:to>
                                    </p:set>
                                    <p:animEffect transition="in" filter="fade">
                                      <p:cBhvr>
                                        <p:cTn id="23"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35" grpId="0"/>
      <p:bldP spid="42" grpId="0"/>
      <p:bldP spid="25" grpId="0" animBg="1"/>
      <p:bldP spid="37" grpId="0"/>
      <p:bldP spid="4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extBox 45"/>
          <p:cNvSpPr txBox="1"/>
          <p:nvPr/>
        </p:nvSpPr>
        <p:spPr>
          <a:xfrm>
            <a:off x="372036" y="318951"/>
            <a:ext cx="6667626" cy="845504"/>
          </a:xfrm>
          <a:prstGeom prst="rect">
            <a:avLst/>
          </a:prstGeom>
          <a:noFill/>
        </p:spPr>
        <p:txBody>
          <a:bodyPr wrap="none" rtlCol="0">
            <a:spAutoFit/>
          </a:bodyPr>
          <a:lstStyle/>
          <a:p>
            <a:pPr defTabSz="895870">
              <a:defRPr/>
            </a:pPr>
            <a:r>
              <a:rPr lang="en-US" sz="2400" cap="small">
                <a:solidFill>
                  <a:srgbClr val="FFB900"/>
                </a:solidFill>
                <a:latin typeface="Segoe UI Semibold" panose="020B0702040204020203" pitchFamily="34" charset="0"/>
                <a:cs typeface="Segoe UI Semibold" panose="020B0702040204020203" pitchFamily="34" charset="0"/>
              </a:rPr>
              <a:t>Office 365 Accessibility Highlights — Planned</a:t>
            </a:r>
          </a:p>
          <a:p>
            <a:pPr defTabSz="895870">
              <a:defRPr/>
            </a:pPr>
            <a:endParaRPr lang="en-US" sz="2400">
              <a:gradFill>
                <a:gsLst>
                  <a:gs pos="78761">
                    <a:srgbClr val="353535"/>
                  </a:gs>
                  <a:gs pos="61000">
                    <a:srgbClr val="353535"/>
                  </a:gs>
                </a:gsLst>
                <a:lin ang="5400000" scaled="0"/>
              </a:gradFill>
              <a:latin typeface="Segoe UI Semilight"/>
              <a:cs typeface="Segoe UI" panose="020B0502040204020203" pitchFamily="34" charset="0"/>
            </a:endParaRPr>
          </a:p>
        </p:txBody>
      </p:sp>
      <p:sp>
        <p:nvSpPr>
          <p:cNvPr id="2" name="Title 1"/>
          <p:cNvSpPr>
            <a:spLocks noGrp="1"/>
          </p:cNvSpPr>
          <p:nvPr>
            <p:ph type="title"/>
          </p:nvPr>
        </p:nvSpPr>
        <p:spPr>
          <a:xfrm>
            <a:off x="271719" y="692120"/>
            <a:ext cx="11650882" cy="899282"/>
          </a:xfrm>
        </p:spPr>
        <p:txBody>
          <a:bodyPr/>
          <a:lstStyle/>
          <a:p>
            <a:pPr defTabSz="932205">
              <a:tabLst>
                <a:tab pos="674429" algn="l"/>
              </a:tabLst>
            </a:pPr>
            <a:r>
              <a:rPr lang="en-US" sz="4313"/>
              <a:t>For creating accessible content - planned</a:t>
            </a:r>
          </a:p>
        </p:txBody>
      </p:sp>
      <p:grpSp>
        <p:nvGrpSpPr>
          <p:cNvPr id="6" name="Group 5" descr="Create Accessible Content Icon" title="Create Accessible Content Icon">
            <a:extLst>
              <a:ext uri="{FF2B5EF4-FFF2-40B4-BE49-F238E27FC236}">
                <a16:creationId xmlns:a16="http://schemas.microsoft.com/office/drawing/2014/main" xmlns="" id="{41D78B67-07A5-4480-BD5D-8ECB24EA1CF7}"/>
              </a:ext>
            </a:extLst>
          </p:cNvPr>
          <p:cNvGrpSpPr/>
          <p:nvPr/>
        </p:nvGrpSpPr>
        <p:grpSpPr>
          <a:xfrm>
            <a:off x="10804187" y="604023"/>
            <a:ext cx="877999" cy="860119"/>
            <a:chOff x="9852219" y="690914"/>
            <a:chExt cx="895859" cy="877615"/>
          </a:xfrm>
        </p:grpSpPr>
        <p:sp>
          <p:nvSpPr>
            <p:cNvPr id="5" name="Oval 4">
              <a:extLst>
                <a:ext uri="{FF2B5EF4-FFF2-40B4-BE49-F238E27FC236}">
                  <a16:creationId xmlns:a16="http://schemas.microsoft.com/office/drawing/2014/main" xmlns="" id="{0A6A744A-B1B7-4EA9-87EE-2243907CA0EA}"/>
                </a:ext>
              </a:extLst>
            </p:cNvPr>
            <p:cNvSpPr/>
            <p:nvPr/>
          </p:nvSpPr>
          <p:spPr bwMode="auto">
            <a:xfrm>
              <a:off x="9852219" y="690914"/>
              <a:ext cx="895859" cy="87761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4" name="Graphic 3" descr="Content">
              <a:extLst>
                <a:ext uri="{FF2B5EF4-FFF2-40B4-BE49-F238E27FC236}">
                  <a16:creationId xmlns:a16="http://schemas.microsoft.com/office/drawing/2014/main" xmlns="" id="{965ABF96-264D-4213-8CF1-5A5A7EC22DDB}"/>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9932975" y="755239"/>
              <a:ext cx="734345" cy="734345"/>
            </a:xfrm>
            <a:prstGeom prst="rect">
              <a:avLst/>
            </a:prstGeom>
          </p:spPr>
        </p:pic>
      </p:grpSp>
      <p:sp>
        <p:nvSpPr>
          <p:cNvPr id="22" name="Right Arrow 21" descr="Roadmap Arrow" title="Roadmap Arrow"/>
          <p:cNvSpPr/>
          <p:nvPr/>
        </p:nvSpPr>
        <p:spPr>
          <a:xfrm>
            <a:off x="2594" y="1822590"/>
            <a:ext cx="12152056" cy="279479"/>
          </a:xfrm>
          <a:prstGeom prst="rightArrow">
            <a:avLst/>
          </a:prstGeom>
          <a:solidFill>
            <a:schemeClr val="tx1">
              <a:lumMod val="40000"/>
              <a:lumOff val="60000"/>
            </a:schemeClr>
          </a:solidFill>
          <a:ln w="10795" cap="flat" cmpd="sng" algn="ctr">
            <a:noFill/>
            <a:prstDash val="solid"/>
          </a:ln>
          <a:effectLst/>
        </p:spPr>
        <p:txBody>
          <a:bodyPr rtlCol="0" anchor="ctr"/>
          <a:lstStyle/>
          <a:p>
            <a:pPr algn="ctr" defTabSz="895870">
              <a:defRPr/>
            </a:pPr>
            <a:endParaRPr lang="en-US" sz="1765" kern="0">
              <a:solidFill>
                <a:srgbClr val="FFFFFF"/>
              </a:solidFill>
              <a:latin typeface="Segoe UI"/>
            </a:endParaRPr>
          </a:p>
        </p:txBody>
      </p:sp>
      <p:sp>
        <p:nvSpPr>
          <p:cNvPr id="15" name="Oval 14" descr="Date Marker" title="Date Marker">
            <a:extLst>
              <a:ext uri="{FF2B5EF4-FFF2-40B4-BE49-F238E27FC236}">
                <a16:creationId xmlns:a16="http://schemas.microsoft.com/office/drawing/2014/main" xmlns="" id="{5BC4E5E0-A85F-40F5-9A50-6A13342C9114}"/>
              </a:ext>
            </a:extLst>
          </p:cNvPr>
          <p:cNvSpPr/>
          <p:nvPr/>
        </p:nvSpPr>
        <p:spPr>
          <a:xfrm>
            <a:off x="1021392" y="1768553"/>
            <a:ext cx="307493" cy="307493"/>
          </a:xfrm>
          <a:prstGeom prst="ellipse">
            <a:avLst/>
          </a:prstGeom>
          <a:solidFill>
            <a:srgbClr val="FFFFFF"/>
          </a:solidFill>
          <a:ln w="76200" cap="flat" cmpd="sng" algn="ctr">
            <a:solidFill>
              <a:schemeClr val="accent2"/>
            </a:solidFill>
            <a:prstDash val="solid"/>
          </a:ln>
          <a:effectLst/>
        </p:spPr>
        <p:txBody>
          <a:bodyPr rtlCol="0" anchor="ctr"/>
          <a:lstStyle/>
          <a:p>
            <a:pPr algn="ctr" defTabSz="878390">
              <a:defRPr/>
            </a:pPr>
            <a:endParaRPr lang="en-US" sz="1728" kern="0">
              <a:solidFill>
                <a:srgbClr val="FFFFFF"/>
              </a:solidFill>
              <a:latin typeface="Segoe UI"/>
            </a:endParaRPr>
          </a:p>
        </p:txBody>
      </p:sp>
      <p:sp>
        <p:nvSpPr>
          <p:cNvPr id="16" name="TextBox 15">
            <a:extLst>
              <a:ext uri="{FF2B5EF4-FFF2-40B4-BE49-F238E27FC236}">
                <a16:creationId xmlns:a16="http://schemas.microsoft.com/office/drawing/2014/main" xmlns="" id="{9B0D1464-D9E9-4809-B20B-B37CB1AE78E4}"/>
              </a:ext>
            </a:extLst>
          </p:cNvPr>
          <p:cNvSpPr txBox="1"/>
          <p:nvPr/>
        </p:nvSpPr>
        <p:spPr>
          <a:xfrm>
            <a:off x="980307" y="2379822"/>
            <a:ext cx="3711887" cy="369226"/>
          </a:xfrm>
          <a:prstGeom prst="rect">
            <a:avLst/>
          </a:prstGeom>
          <a:noFill/>
        </p:spPr>
        <p:txBody>
          <a:bodyPr wrap="none" rtlCol="0">
            <a:spAutoFit/>
          </a:bodyPr>
          <a:lstStyle/>
          <a:p>
            <a:pPr defTabSz="878390">
              <a:defRPr/>
            </a:pPr>
            <a:r>
              <a:rPr lang="en-US" sz="1765" cap="small">
                <a:solidFill>
                  <a:srgbClr val="FFB900"/>
                </a:solidFill>
                <a:latin typeface="Segoe UI Semibold" panose="020B0702040204020203" pitchFamily="34" charset="0"/>
                <a:cs typeface="Segoe UI Semibold" panose="020B0702040204020203" pitchFamily="34" charset="0"/>
              </a:rPr>
              <a:t>PLANNED FOR FUTURE RELEASES</a:t>
            </a:r>
          </a:p>
        </p:txBody>
      </p:sp>
      <p:sp>
        <p:nvSpPr>
          <p:cNvPr id="17" name="TextBox 16">
            <a:extLst>
              <a:ext uri="{FF2B5EF4-FFF2-40B4-BE49-F238E27FC236}">
                <a16:creationId xmlns:a16="http://schemas.microsoft.com/office/drawing/2014/main" xmlns="" id="{D8FC98B5-1DE1-48FD-BD81-34FF5E8DA5A8}"/>
              </a:ext>
            </a:extLst>
          </p:cNvPr>
          <p:cNvSpPr txBox="1"/>
          <p:nvPr/>
        </p:nvSpPr>
        <p:spPr>
          <a:xfrm>
            <a:off x="1010183" y="2833658"/>
            <a:ext cx="7557670" cy="2019052"/>
          </a:xfrm>
          <a:prstGeom prst="rect">
            <a:avLst/>
          </a:prstGeom>
          <a:noFill/>
        </p:spPr>
        <p:txBody>
          <a:bodyPr wrap="square" rtlCol="0">
            <a:spAutoFit/>
          </a:bodyPr>
          <a:lstStyle/>
          <a:p>
            <a:pPr marL="336015" indent="-336015" defTabSz="914016">
              <a:buFont typeface="Arial" panose="020B0604020202020204" pitchFamily="34" charset="0"/>
              <a:buChar char="•"/>
              <a:tabLst>
                <a:tab pos="448021" algn="l"/>
              </a:tabLst>
              <a:defRPr/>
            </a:pPr>
            <a:r>
              <a:rPr lang="en-US" sz="1567">
                <a:solidFill>
                  <a:srgbClr val="FFFFFF"/>
                </a:solidFill>
                <a:latin typeface="Segoe UI Semilight"/>
                <a:ea typeface="Times New Roman" panose="02020603050405020304" pitchFamily="18" charset="0"/>
                <a:cs typeface="Times New Roman" panose="02020603050405020304" pitchFamily="18" charset="0"/>
              </a:rPr>
              <a:t>Document accessibility </a:t>
            </a:r>
            <a:r>
              <a:rPr lang="en-US" sz="1567" b="1">
                <a:solidFill>
                  <a:srgbClr val="FFB900">
                    <a:lumMod val="40000"/>
                    <a:lumOff val="60000"/>
                  </a:srgbClr>
                </a:solidFill>
                <a:latin typeface="Segoe UI Semilight"/>
                <a:cs typeface="Times New Roman" panose="02020603050405020304" pitchFamily="18" charset="0"/>
              </a:rPr>
              <a:t>compliance checker for IT </a:t>
            </a:r>
          </a:p>
          <a:p>
            <a:pPr marL="336015" indent="-336015" defTabSz="914016">
              <a:buFont typeface="Arial" panose="020B0604020202020204" pitchFamily="34" charset="0"/>
              <a:buChar char="•"/>
              <a:tabLst>
                <a:tab pos="448021" algn="l"/>
              </a:tabLst>
              <a:defRPr/>
            </a:pPr>
            <a:r>
              <a:rPr lang="en-US" sz="1567" b="1">
                <a:solidFill>
                  <a:srgbClr val="FFB900">
                    <a:lumMod val="40000"/>
                    <a:lumOff val="60000"/>
                  </a:srgbClr>
                </a:solidFill>
                <a:latin typeface="Segoe UI Semilight"/>
                <a:cs typeface="Times New Roman" panose="02020603050405020304" pitchFamily="18" charset="0"/>
              </a:rPr>
              <a:t>Accessibility Checker Improvements </a:t>
            </a:r>
            <a:r>
              <a:rPr lang="en-US" sz="1567">
                <a:solidFill>
                  <a:srgbClr val="FFFFFF"/>
                </a:solidFill>
                <a:latin typeface="Segoe UI Semilight"/>
                <a:ea typeface="Times New Roman" panose="02020603050405020304" pitchFamily="18" charset="0"/>
                <a:cs typeface="Times New Roman" panose="02020603050405020304" pitchFamily="18" charset="0"/>
              </a:rPr>
              <a:t>in Office 365 apps for PCs (controls surfaced within checker to fix detected issues, issues detected for Section 508 or WCAG2.0 AA, have color violations detected in Office Art)</a:t>
            </a:r>
          </a:p>
          <a:p>
            <a:pPr marL="336015" indent="-336015" defTabSz="914016">
              <a:buFont typeface="Arial" panose="020B0604020202020204" pitchFamily="34" charset="0"/>
              <a:buChar char="•"/>
              <a:tabLst>
                <a:tab pos="448021" algn="l"/>
              </a:tabLst>
              <a:defRPr/>
            </a:pPr>
            <a:r>
              <a:rPr lang="en-US" sz="1567" b="1">
                <a:solidFill>
                  <a:srgbClr val="FFB900">
                    <a:lumMod val="40000"/>
                    <a:lumOff val="60000"/>
                  </a:srgbClr>
                </a:solidFill>
                <a:latin typeface="Segoe UI Semilight"/>
                <a:ea typeface="Times New Roman" panose="02020603050405020304" pitchFamily="18" charset="0"/>
                <a:cs typeface="Times New Roman" panose="02020603050405020304" pitchFamily="18" charset="0"/>
              </a:rPr>
              <a:t>Accessibility Checker </a:t>
            </a:r>
            <a:r>
              <a:rPr lang="en-US" sz="1567">
                <a:solidFill>
                  <a:srgbClr val="FFFFFF"/>
                </a:solidFill>
                <a:latin typeface="Segoe UI Semilight"/>
                <a:ea typeface="Times New Roman" panose="02020603050405020304" pitchFamily="18" charset="0"/>
                <a:cs typeface="Times New Roman" panose="02020603050405020304" pitchFamily="18" charset="0"/>
              </a:rPr>
              <a:t>coming in SharePoint </a:t>
            </a:r>
          </a:p>
          <a:p>
            <a:pPr marL="336015" indent="-336015" defTabSz="914016">
              <a:buFont typeface="Arial" panose="020B0604020202020204" pitchFamily="34" charset="0"/>
              <a:buChar char="•"/>
              <a:tabLst>
                <a:tab pos="448021" algn="l"/>
              </a:tabLst>
              <a:defRPr/>
            </a:pPr>
            <a:r>
              <a:rPr lang="en-US" sz="1567" b="1">
                <a:solidFill>
                  <a:srgbClr val="FFB900">
                    <a:lumMod val="40000"/>
                    <a:lumOff val="60000"/>
                  </a:srgbClr>
                </a:solidFill>
                <a:latin typeface="Segoe UI Semilight"/>
                <a:ea typeface="Times New Roman" panose="02020603050405020304" pitchFamily="18" charset="0"/>
                <a:cs typeface="Times New Roman" panose="02020603050405020304" pitchFamily="18" charset="0"/>
              </a:rPr>
              <a:t>Alt-text improvements </a:t>
            </a:r>
            <a:r>
              <a:rPr lang="en-US" sz="1567">
                <a:solidFill>
                  <a:srgbClr val="FFFFFF"/>
                </a:solidFill>
                <a:latin typeface="Segoe UI Semilight"/>
                <a:ea typeface="Times New Roman" panose="02020603050405020304" pitchFamily="18" charset="0"/>
                <a:cs typeface="Times New Roman" panose="02020603050405020304" pitchFamily="18" charset="0"/>
              </a:rPr>
              <a:t>(Automatic alt-text for images in Sway, Single Field Alt Text Panes with Spell Check and Mark as Decorative for images in Word for PCs) </a:t>
            </a:r>
          </a:p>
          <a:p>
            <a:pPr marL="336015" indent="-336015" defTabSz="914016">
              <a:buFont typeface="Arial" panose="020B0604020202020204" pitchFamily="34" charset="0"/>
              <a:buChar char="•"/>
              <a:tabLst>
                <a:tab pos="448021" algn="l"/>
              </a:tabLst>
              <a:defRPr/>
            </a:pPr>
            <a:r>
              <a:rPr lang="en-US" sz="1567">
                <a:solidFill>
                  <a:srgbClr val="FFFFFF"/>
                </a:solidFill>
                <a:latin typeface="Segoe UI Semilight"/>
                <a:ea typeface="Times New Roman" panose="02020603050405020304" pitchFamily="18" charset="0"/>
                <a:cs typeface="Times New Roman" panose="02020603050405020304" pitchFamily="18" charset="0"/>
              </a:rPr>
              <a:t>Mail tips in Outlook for PC to </a:t>
            </a:r>
            <a:r>
              <a:rPr lang="en-US" sz="1567" b="1">
                <a:solidFill>
                  <a:srgbClr val="FFB900">
                    <a:lumMod val="40000"/>
                    <a:lumOff val="60000"/>
                  </a:srgbClr>
                </a:solidFill>
                <a:latin typeface="Segoe UI Semilight"/>
                <a:cs typeface="Times New Roman" panose="02020603050405020304" pitchFamily="18" charset="0"/>
              </a:rPr>
              <a:t>request accessible content </a:t>
            </a:r>
          </a:p>
        </p:txBody>
      </p:sp>
      <p:sp>
        <p:nvSpPr>
          <p:cNvPr id="50" name="TextBox 49"/>
          <p:cNvSpPr txBox="1"/>
          <p:nvPr/>
        </p:nvSpPr>
        <p:spPr>
          <a:xfrm>
            <a:off x="1010801" y="6225184"/>
            <a:ext cx="7651101" cy="461196"/>
          </a:xfrm>
          <a:prstGeom prst="rect">
            <a:avLst/>
          </a:prstGeom>
          <a:noFill/>
        </p:spPr>
        <p:txBody>
          <a:bodyPr wrap="none" lIns="182776" tIns="146222" rIns="182776" bIns="146222" rtlCol="0">
            <a:spAutoFit/>
          </a:bodyPr>
          <a:lstStyle/>
          <a:p>
            <a:pPr defTabSz="913698">
              <a:lnSpc>
                <a:spcPct val="90000"/>
              </a:lnSpc>
              <a:spcAft>
                <a:spcPts val="600"/>
              </a:spcAft>
              <a:defRPr/>
            </a:pPr>
            <a:r>
              <a:rPr lang="en-US" sz="1173">
                <a:solidFill>
                  <a:srgbClr val="FFFFFF"/>
                </a:solidFill>
                <a:latin typeface="Segoe UI"/>
              </a:rPr>
              <a:t>* Some capabilities based on machine intelligence services not yet available in restricted clouds such as GCC</a:t>
            </a:r>
          </a:p>
        </p:txBody>
      </p:sp>
    </p:spTree>
    <p:extLst>
      <p:ext uri="{BB962C8B-B14F-4D97-AF65-F5344CB8AC3E}">
        <p14:creationId xmlns:p14="http://schemas.microsoft.com/office/powerpoint/2010/main" val="4006116746"/>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p:bldP spid="1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extBox 45"/>
          <p:cNvSpPr txBox="1"/>
          <p:nvPr/>
        </p:nvSpPr>
        <p:spPr>
          <a:xfrm>
            <a:off x="372036" y="318952"/>
            <a:ext cx="6686551" cy="468839"/>
          </a:xfrm>
          <a:prstGeom prst="rect">
            <a:avLst/>
          </a:prstGeom>
          <a:noFill/>
        </p:spPr>
        <p:txBody>
          <a:bodyPr wrap="none" rtlCol="0">
            <a:spAutoFit/>
          </a:bodyPr>
          <a:lstStyle/>
          <a:p>
            <a:pPr defTabSz="895870">
              <a:defRPr/>
            </a:pPr>
            <a:r>
              <a:rPr lang="en-US" sz="2400" cap="small">
                <a:gradFill>
                  <a:gsLst>
                    <a:gs pos="76623">
                      <a:srgbClr val="D83B01"/>
                    </a:gs>
                    <a:gs pos="61000">
                      <a:srgbClr val="D83B01"/>
                    </a:gs>
                  </a:gsLst>
                  <a:lin ang="5400000" scaled="0"/>
                </a:gradFill>
                <a:latin typeface="Segoe UI Semibold" panose="020B0702040204020203" pitchFamily="34" charset="0"/>
                <a:cs typeface="Segoe UI Semibold" panose="020B0702040204020203" pitchFamily="34" charset="0"/>
              </a:rPr>
              <a:t>Office 365 Accessibility Highlights — Released</a:t>
            </a:r>
            <a:endParaRPr lang="en-US" sz="2400">
              <a:gradFill>
                <a:gsLst>
                  <a:gs pos="78761">
                    <a:srgbClr val="353535"/>
                  </a:gs>
                  <a:gs pos="61000">
                    <a:srgbClr val="353535"/>
                  </a:gs>
                </a:gsLst>
                <a:lin ang="5400000" scaled="0"/>
              </a:gradFill>
              <a:latin typeface="Segoe UI Semilight"/>
              <a:cs typeface="Segoe UI" panose="020B0502040204020203" pitchFamily="34" charset="0"/>
            </a:endParaRPr>
          </a:p>
        </p:txBody>
      </p:sp>
      <p:sp>
        <p:nvSpPr>
          <p:cNvPr id="2" name="Title 1"/>
          <p:cNvSpPr>
            <a:spLocks noGrp="1"/>
          </p:cNvSpPr>
          <p:nvPr>
            <p:ph type="title"/>
          </p:nvPr>
        </p:nvSpPr>
        <p:spPr>
          <a:xfrm>
            <a:off x="271720" y="692120"/>
            <a:ext cx="10658612" cy="899282"/>
          </a:xfrm>
        </p:spPr>
        <p:txBody>
          <a:bodyPr/>
          <a:lstStyle/>
          <a:p>
            <a:pPr defTabSz="932205">
              <a:tabLst>
                <a:tab pos="674429" algn="l"/>
              </a:tabLst>
            </a:pPr>
            <a:r>
              <a:rPr lang="en-US" sz="4313"/>
              <a:t>For people with learning impairments (dyslexia, dysgraphia) - released</a:t>
            </a:r>
          </a:p>
        </p:txBody>
      </p:sp>
      <p:pic>
        <p:nvPicPr>
          <p:cNvPr id="18" name="Picture 17" descr="Cognitive">
            <a:extLst>
              <a:ext uri="{FF2B5EF4-FFF2-40B4-BE49-F238E27FC236}">
                <a16:creationId xmlns:a16="http://schemas.microsoft.com/office/drawing/2014/main" xmlns="" id="{D4F6D1F3-9BFA-48AF-BF51-B9620504543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35418" y="666236"/>
            <a:ext cx="846766" cy="877998"/>
          </a:xfrm>
          <a:prstGeom prst="rect">
            <a:avLst/>
          </a:prstGeom>
          <a:noFill/>
        </p:spPr>
      </p:pic>
      <p:sp>
        <p:nvSpPr>
          <p:cNvPr id="22" name="Right Arrow 21" descr="Roadmap Arrow" title="Roadmap Arrow"/>
          <p:cNvSpPr/>
          <p:nvPr/>
        </p:nvSpPr>
        <p:spPr>
          <a:xfrm>
            <a:off x="2594" y="2523331"/>
            <a:ext cx="12152056" cy="279479"/>
          </a:xfrm>
          <a:prstGeom prst="rightArrow">
            <a:avLst/>
          </a:prstGeom>
          <a:solidFill>
            <a:schemeClr val="tx1">
              <a:lumMod val="40000"/>
              <a:lumOff val="60000"/>
            </a:schemeClr>
          </a:solidFill>
          <a:ln w="10795" cap="flat" cmpd="sng" algn="ctr">
            <a:noFill/>
            <a:prstDash val="solid"/>
          </a:ln>
          <a:effectLst/>
        </p:spPr>
        <p:txBody>
          <a:bodyPr rtlCol="0" anchor="ctr"/>
          <a:lstStyle/>
          <a:p>
            <a:pPr algn="ctr" defTabSz="895870">
              <a:defRPr/>
            </a:pPr>
            <a:endParaRPr lang="en-US" sz="1765" kern="0">
              <a:solidFill>
                <a:srgbClr val="FFFFFF"/>
              </a:solidFill>
              <a:latin typeface="Segoe UI"/>
            </a:endParaRPr>
          </a:p>
        </p:txBody>
      </p:sp>
      <p:sp>
        <p:nvSpPr>
          <p:cNvPr id="23" name="Oval 22" descr="Date Marker" title="Date Marker"/>
          <p:cNvSpPr/>
          <p:nvPr/>
        </p:nvSpPr>
        <p:spPr>
          <a:xfrm>
            <a:off x="1010801" y="2494530"/>
            <a:ext cx="313615" cy="313615"/>
          </a:xfrm>
          <a:prstGeom prst="ellipse">
            <a:avLst/>
          </a:prstGeom>
          <a:solidFill>
            <a:srgbClr val="FFFFFF"/>
          </a:solidFill>
          <a:ln w="76200" cap="flat" cmpd="sng" algn="ctr">
            <a:solidFill>
              <a:schemeClr val="accent2"/>
            </a:solidFill>
            <a:prstDash val="solid"/>
          </a:ln>
          <a:effectLst/>
        </p:spPr>
        <p:txBody>
          <a:bodyPr rtlCol="0" anchor="ctr"/>
          <a:lstStyle/>
          <a:p>
            <a:pPr algn="ctr" defTabSz="895870">
              <a:defRPr/>
            </a:pPr>
            <a:endParaRPr lang="en-US" sz="1765" kern="0">
              <a:solidFill>
                <a:srgbClr val="FFFFFF"/>
              </a:solidFill>
              <a:latin typeface="Segoe UI"/>
            </a:endParaRPr>
          </a:p>
        </p:txBody>
      </p:sp>
      <p:sp>
        <p:nvSpPr>
          <p:cNvPr id="35" name="TextBox 34"/>
          <p:cNvSpPr txBox="1"/>
          <p:nvPr/>
        </p:nvSpPr>
        <p:spPr>
          <a:xfrm>
            <a:off x="1010802" y="3128446"/>
            <a:ext cx="2373870" cy="369173"/>
          </a:xfrm>
          <a:prstGeom prst="rect">
            <a:avLst/>
          </a:prstGeom>
          <a:noFill/>
        </p:spPr>
        <p:txBody>
          <a:bodyPr wrap="none" rtlCol="0">
            <a:spAutoFit/>
          </a:bodyPr>
          <a:lstStyle/>
          <a:p>
            <a:pPr defTabSz="895870">
              <a:defRPr/>
            </a:pPr>
            <a:r>
              <a:rPr lang="en-US" sz="1765" cap="small">
                <a:gradFill>
                  <a:gsLst>
                    <a:gs pos="76623">
                      <a:srgbClr val="D83B01"/>
                    </a:gs>
                    <a:gs pos="61000">
                      <a:srgbClr val="D83B01"/>
                    </a:gs>
                  </a:gsLst>
                  <a:lin ang="5400000" scaled="0"/>
                </a:gradFill>
                <a:latin typeface="Segoe UI Semibold" panose="020B0702040204020203" pitchFamily="34" charset="0"/>
                <a:cs typeface="Segoe UI Semibold" panose="020B0702040204020203" pitchFamily="34" charset="0"/>
              </a:rPr>
              <a:t>RELEASED IN CY2016</a:t>
            </a:r>
            <a:endParaRPr lang="en-US" sz="1369">
              <a:gradFill>
                <a:gsLst>
                  <a:gs pos="78761">
                    <a:srgbClr val="353535"/>
                  </a:gs>
                  <a:gs pos="61000">
                    <a:srgbClr val="353535"/>
                  </a:gs>
                </a:gsLst>
                <a:lin ang="5400000" scaled="0"/>
              </a:gradFill>
              <a:latin typeface="Segoe UI Semilight"/>
              <a:cs typeface="Segoe UI" panose="020B0502040204020203" pitchFamily="34" charset="0"/>
            </a:endParaRPr>
          </a:p>
        </p:txBody>
      </p:sp>
      <p:sp>
        <p:nvSpPr>
          <p:cNvPr id="42" name="TextBox 41"/>
          <p:cNvSpPr txBox="1"/>
          <p:nvPr/>
        </p:nvSpPr>
        <p:spPr>
          <a:xfrm>
            <a:off x="1010800" y="3591315"/>
            <a:ext cx="4565034" cy="1221867"/>
          </a:xfrm>
          <a:prstGeom prst="rect">
            <a:avLst/>
          </a:prstGeom>
          <a:noFill/>
        </p:spPr>
        <p:txBody>
          <a:bodyPr wrap="square" rtlCol="0">
            <a:spAutoFit/>
          </a:bodyPr>
          <a:lstStyle/>
          <a:p>
            <a:pPr marL="171352" indent="-171352" defTabSz="932205">
              <a:buClr>
                <a:srgbClr val="FFFFFF"/>
              </a:buClr>
              <a:buFont typeface="Arial" charset="0"/>
              <a:buChar char="•"/>
              <a:defRPr/>
            </a:pPr>
            <a:r>
              <a:rPr lang="en-US" kern="0">
                <a:solidFill>
                  <a:srgbClr val="FFFFFF"/>
                </a:solidFill>
                <a:latin typeface="Segoe UI Semilight"/>
                <a:hlinkClick r:id="rId4"/>
              </a:rPr>
              <a:t>Learning Tools</a:t>
            </a:r>
            <a:r>
              <a:rPr lang="en-US" kern="0">
                <a:solidFill>
                  <a:srgbClr val="FFFFFF"/>
                </a:solidFill>
                <a:latin typeface="Segoe UI Semilight"/>
              </a:rPr>
              <a:t> </a:t>
            </a:r>
            <a:r>
              <a:rPr lang="en-US">
                <a:solidFill>
                  <a:srgbClr val="FFFFFF"/>
                </a:solidFill>
                <a:latin typeface="Segoe UI Semilight"/>
              </a:rPr>
              <a:t>in OneNote for PCs, Word for PCs, </a:t>
            </a:r>
            <a:r>
              <a:rPr lang="en-US">
                <a:solidFill>
                  <a:srgbClr val="FFFFFF"/>
                </a:solidFill>
                <a:latin typeface="Segoe UI Semilight"/>
                <a:hlinkClick r:id="rId5"/>
              </a:rPr>
              <a:t>Office Lens for iOS</a:t>
            </a:r>
            <a:endParaRPr lang="en-US">
              <a:solidFill>
                <a:srgbClr val="FFFFFF"/>
              </a:solidFill>
              <a:latin typeface="Segoe UI Semilight"/>
            </a:endParaRPr>
          </a:p>
          <a:p>
            <a:pPr marL="171352" indent="-171352" defTabSz="913874">
              <a:buClr>
                <a:srgbClr val="FFFFFF"/>
              </a:buClr>
              <a:buFont typeface="Arial" charset="0"/>
              <a:buChar char="•"/>
              <a:defRPr/>
            </a:pPr>
            <a:r>
              <a:rPr lang="en-US" kern="0">
                <a:solidFill>
                  <a:srgbClr val="FFFFFF"/>
                </a:solidFill>
                <a:latin typeface="Segoe UI Semilight"/>
                <a:hlinkClick r:id="rId6"/>
              </a:rPr>
              <a:t>Editor</a:t>
            </a:r>
            <a:r>
              <a:rPr lang="en-US" kern="0">
                <a:solidFill>
                  <a:srgbClr val="FFFFFF"/>
                </a:solidFill>
                <a:latin typeface="Segoe UI Semilight"/>
              </a:rPr>
              <a:t> </a:t>
            </a:r>
            <a:r>
              <a:rPr lang="en-US">
                <a:solidFill>
                  <a:srgbClr val="FFFFFF"/>
                </a:solidFill>
                <a:latin typeface="Segoe UI Semilight"/>
              </a:rPr>
              <a:t>context menu in Word and Outlook for PCs</a:t>
            </a:r>
            <a:endParaRPr lang="en-US">
              <a:solidFill>
                <a:srgbClr val="353535"/>
              </a:solidFill>
              <a:latin typeface="Segoe UI Semilight"/>
            </a:endParaRPr>
          </a:p>
        </p:txBody>
      </p:sp>
      <p:sp>
        <p:nvSpPr>
          <p:cNvPr id="25" name="Oval 24" descr="Date Marker" title="Date Marker"/>
          <p:cNvSpPr/>
          <p:nvPr/>
        </p:nvSpPr>
        <p:spPr>
          <a:xfrm>
            <a:off x="5931460" y="2494530"/>
            <a:ext cx="313615" cy="313615"/>
          </a:xfrm>
          <a:prstGeom prst="ellipse">
            <a:avLst/>
          </a:prstGeom>
          <a:solidFill>
            <a:srgbClr val="FFFFFF"/>
          </a:solidFill>
          <a:ln w="76200" cap="flat" cmpd="sng" algn="ctr">
            <a:solidFill>
              <a:schemeClr val="accent2"/>
            </a:solidFill>
            <a:prstDash val="solid"/>
          </a:ln>
          <a:effectLst/>
        </p:spPr>
        <p:txBody>
          <a:bodyPr rtlCol="0" anchor="ctr"/>
          <a:lstStyle/>
          <a:p>
            <a:pPr algn="ctr" defTabSz="895870">
              <a:defRPr/>
            </a:pPr>
            <a:endParaRPr lang="en-US" sz="1765" kern="0">
              <a:solidFill>
                <a:srgbClr val="FFFFFF"/>
              </a:solidFill>
              <a:latin typeface="Segoe UI"/>
            </a:endParaRPr>
          </a:p>
        </p:txBody>
      </p:sp>
      <p:sp>
        <p:nvSpPr>
          <p:cNvPr id="37" name="TextBox 36"/>
          <p:cNvSpPr txBox="1"/>
          <p:nvPr/>
        </p:nvSpPr>
        <p:spPr>
          <a:xfrm>
            <a:off x="5931460" y="3128445"/>
            <a:ext cx="3755027" cy="369226"/>
          </a:xfrm>
          <a:prstGeom prst="rect">
            <a:avLst/>
          </a:prstGeom>
          <a:noFill/>
        </p:spPr>
        <p:txBody>
          <a:bodyPr wrap="none" rtlCol="0">
            <a:spAutoFit/>
          </a:bodyPr>
          <a:lstStyle/>
          <a:p>
            <a:pPr defTabSz="895870">
              <a:defRPr/>
            </a:pPr>
            <a:r>
              <a:rPr lang="en-US" sz="1765" cap="small">
                <a:gradFill>
                  <a:gsLst>
                    <a:gs pos="76623">
                      <a:srgbClr val="D83B01"/>
                    </a:gs>
                    <a:gs pos="61000">
                      <a:srgbClr val="D83B01"/>
                    </a:gs>
                  </a:gsLst>
                  <a:lin ang="5400000" scaled="0"/>
                </a:gradFill>
                <a:latin typeface="Segoe UI Semibold" panose="020B0702040204020203" pitchFamily="34" charset="0"/>
                <a:cs typeface="Segoe UI Semibold" panose="020B0702040204020203" pitchFamily="34" charset="0"/>
              </a:rPr>
              <a:t>RELEASED IN CY2017 (JAN </a:t>
            </a:r>
            <a:r>
              <a:rPr lang="mr-IN" sz="1765" cap="small">
                <a:gradFill>
                  <a:gsLst>
                    <a:gs pos="76623">
                      <a:srgbClr val="D83B01"/>
                    </a:gs>
                    <a:gs pos="61000">
                      <a:srgbClr val="D83B01"/>
                    </a:gs>
                  </a:gsLst>
                  <a:lin ang="5400000" scaled="0"/>
                </a:gradFill>
                <a:latin typeface="Segoe UI Semibold" panose="020B0702040204020203" pitchFamily="34" charset="0"/>
                <a:cs typeface="Segoe UI Semibold" panose="020B0702040204020203" pitchFamily="34" charset="0"/>
              </a:rPr>
              <a:t>–</a:t>
            </a:r>
            <a:r>
              <a:rPr lang="en-US" sz="1765" cap="small">
                <a:gradFill>
                  <a:gsLst>
                    <a:gs pos="76623">
                      <a:srgbClr val="D83B01"/>
                    </a:gs>
                    <a:gs pos="61000">
                      <a:srgbClr val="D83B01"/>
                    </a:gs>
                  </a:gsLst>
                  <a:lin ang="5400000" scaled="0"/>
                </a:gradFill>
                <a:latin typeface="Segoe UI Semibold" panose="020B0702040204020203" pitchFamily="34" charset="0"/>
                <a:cs typeface="Segoe UI Semibold" panose="020B0702040204020203" pitchFamily="34" charset="0"/>
              </a:rPr>
              <a:t> SEPT)</a:t>
            </a:r>
            <a:endParaRPr lang="en-US" sz="1369">
              <a:gradFill>
                <a:gsLst>
                  <a:gs pos="78761">
                    <a:srgbClr val="353535"/>
                  </a:gs>
                  <a:gs pos="61000">
                    <a:srgbClr val="353535"/>
                  </a:gs>
                </a:gsLst>
                <a:lin ang="5400000" scaled="0"/>
              </a:gradFill>
              <a:latin typeface="Segoe UI Semilight"/>
              <a:cs typeface="Segoe UI" panose="020B0502040204020203" pitchFamily="34" charset="0"/>
            </a:endParaRPr>
          </a:p>
        </p:txBody>
      </p:sp>
      <p:sp>
        <p:nvSpPr>
          <p:cNvPr id="45" name="TextBox 44"/>
          <p:cNvSpPr txBox="1"/>
          <p:nvPr/>
        </p:nvSpPr>
        <p:spPr>
          <a:xfrm>
            <a:off x="5961932" y="3591316"/>
            <a:ext cx="4873488" cy="2862322"/>
          </a:xfrm>
          <a:prstGeom prst="rect">
            <a:avLst/>
          </a:prstGeom>
          <a:noFill/>
        </p:spPr>
        <p:txBody>
          <a:bodyPr wrap="square" rtlCol="0">
            <a:spAutoFit/>
          </a:bodyPr>
          <a:lstStyle/>
          <a:p>
            <a:pPr marL="171352" indent="-171352" defTabSz="913874">
              <a:buClr>
                <a:srgbClr val="FFFFFF"/>
              </a:buClr>
              <a:buFont typeface="Arial" charset="0"/>
              <a:buChar char="•"/>
              <a:defRPr/>
            </a:pPr>
            <a:r>
              <a:rPr lang="en-US" kern="0">
                <a:solidFill>
                  <a:srgbClr val="FFFFFF"/>
                </a:solidFill>
                <a:latin typeface="Segoe UI Semilight"/>
                <a:hlinkClick r:id="rId7"/>
              </a:rPr>
              <a:t>Learning Tools</a:t>
            </a:r>
            <a:r>
              <a:rPr lang="en-US" kern="0">
                <a:solidFill>
                  <a:srgbClr val="FFFFFF"/>
                </a:solidFill>
                <a:latin typeface="Segoe UI Semilight"/>
              </a:rPr>
              <a:t> </a:t>
            </a:r>
            <a:r>
              <a:rPr lang="en-US">
                <a:solidFill>
                  <a:srgbClr val="FFFFFF"/>
                </a:solidFill>
                <a:latin typeface="Segoe UI Semilight"/>
              </a:rPr>
              <a:t>in Word Online, OneNote Online, OneNote for Windows 10 and Outlook on the Web, </a:t>
            </a:r>
            <a:r>
              <a:rPr lang="en-US" kern="0">
                <a:solidFill>
                  <a:srgbClr val="FFFFFF"/>
                </a:solidFill>
                <a:latin typeface="Segoe UI Semilight"/>
                <a:hlinkClick r:id="rId8"/>
              </a:rPr>
              <a:t>with a new Line Focus Mode</a:t>
            </a:r>
            <a:endParaRPr lang="en-US" kern="0">
              <a:solidFill>
                <a:srgbClr val="FFFFFF"/>
              </a:solidFill>
              <a:latin typeface="Segoe UI Semilight"/>
            </a:endParaRPr>
          </a:p>
          <a:p>
            <a:pPr marL="171352" indent="-171352" defTabSz="932205">
              <a:buClr>
                <a:srgbClr val="FFFFFF"/>
              </a:buClr>
              <a:buFont typeface="Arial" charset="0"/>
              <a:buChar char="•"/>
              <a:defRPr/>
            </a:pPr>
            <a:r>
              <a:rPr lang="en-US" kern="0">
                <a:solidFill>
                  <a:srgbClr val="FFFFFF"/>
                </a:solidFill>
                <a:latin typeface="Segoe UI Semilight"/>
                <a:hlinkClick r:id="rId6"/>
              </a:rPr>
              <a:t>Editor</a:t>
            </a:r>
            <a:r>
              <a:rPr lang="en-US" kern="0">
                <a:solidFill>
                  <a:srgbClr val="FFFFFF"/>
                </a:solidFill>
                <a:latin typeface="Segoe UI Semilight"/>
              </a:rPr>
              <a:t> </a:t>
            </a:r>
            <a:r>
              <a:rPr lang="en-US">
                <a:solidFill>
                  <a:srgbClr val="FFFFFF"/>
                </a:solidFill>
                <a:latin typeface="Segoe UI Semilight"/>
              </a:rPr>
              <a:t>task pane in Word and Outlook for PCs for advanced spelling, grammar, and writing styles recommendations</a:t>
            </a:r>
          </a:p>
          <a:p>
            <a:pPr marL="171352" indent="-171352" defTabSz="932205">
              <a:buClr>
                <a:srgbClr val="FFFFFF"/>
              </a:buClr>
              <a:buFont typeface="Arial" charset="0"/>
              <a:buChar char="•"/>
              <a:defRPr/>
            </a:pPr>
            <a:r>
              <a:rPr lang="en-US">
                <a:solidFill>
                  <a:srgbClr val="FFFFFF"/>
                </a:solidFill>
                <a:latin typeface="Segoe UI Semilight"/>
                <a:hlinkClick r:id="rId9"/>
              </a:rPr>
              <a:t>Write Ideas from Microsoft Garage</a:t>
            </a:r>
            <a:r>
              <a:rPr lang="en-US">
                <a:solidFill>
                  <a:srgbClr val="FFFFFF"/>
                </a:solidFill>
                <a:latin typeface="Segoe UI Semilight"/>
              </a:rPr>
              <a:t>, an iOS pre-writing app that provides the structure and space to speak, type, and draw ideas</a:t>
            </a:r>
            <a:endParaRPr lang="en-US">
              <a:solidFill>
                <a:srgbClr val="353535"/>
              </a:solidFill>
              <a:latin typeface="Segoe UI Semilight"/>
            </a:endParaRPr>
          </a:p>
        </p:txBody>
      </p:sp>
      <p:sp>
        <p:nvSpPr>
          <p:cNvPr id="20" name="TextBox 19"/>
          <p:cNvSpPr txBox="1"/>
          <p:nvPr/>
        </p:nvSpPr>
        <p:spPr>
          <a:xfrm>
            <a:off x="1010801" y="6225184"/>
            <a:ext cx="7651101" cy="461196"/>
          </a:xfrm>
          <a:prstGeom prst="rect">
            <a:avLst/>
          </a:prstGeom>
          <a:noFill/>
        </p:spPr>
        <p:txBody>
          <a:bodyPr wrap="none" lIns="182776" tIns="146222" rIns="182776" bIns="146222" rtlCol="0">
            <a:spAutoFit/>
          </a:bodyPr>
          <a:lstStyle/>
          <a:p>
            <a:pPr defTabSz="913698">
              <a:lnSpc>
                <a:spcPct val="90000"/>
              </a:lnSpc>
              <a:spcAft>
                <a:spcPts val="600"/>
              </a:spcAft>
              <a:defRPr/>
            </a:pPr>
            <a:r>
              <a:rPr lang="en-US" sz="1173">
                <a:solidFill>
                  <a:srgbClr val="FFFFFF"/>
                </a:solidFill>
                <a:latin typeface="Segoe UI"/>
              </a:rPr>
              <a:t>* Some capabilities based on machine intelligence services not yet available in restricted clouds such as GCC</a:t>
            </a:r>
          </a:p>
        </p:txBody>
      </p:sp>
    </p:spTree>
    <p:extLst>
      <p:ext uri="{BB962C8B-B14F-4D97-AF65-F5344CB8AC3E}">
        <p14:creationId xmlns:p14="http://schemas.microsoft.com/office/powerpoint/2010/main" val="26181611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5"/>
                                        </p:tgtEl>
                                        <p:attrNameLst>
                                          <p:attrName>style.visibility</p:attrName>
                                        </p:attrNameLst>
                                      </p:cBhvr>
                                      <p:to>
                                        <p:strVal val="visible"/>
                                      </p:to>
                                    </p:set>
                                    <p:animEffect transition="in" filter="fade">
                                      <p:cBhvr>
                                        <p:cTn id="13" dur="500"/>
                                        <p:tgtEl>
                                          <p:spTgt spid="3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7"/>
                                        </p:tgtEl>
                                        <p:attrNameLst>
                                          <p:attrName>style.visibility</p:attrName>
                                        </p:attrNameLst>
                                      </p:cBhvr>
                                      <p:to>
                                        <p:strVal val="visible"/>
                                      </p:to>
                                    </p:set>
                                    <p:animEffect transition="in" filter="fade">
                                      <p:cBhvr>
                                        <p:cTn id="16" dur="500"/>
                                        <p:tgtEl>
                                          <p:spTgt spid="3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2"/>
                                        </p:tgtEl>
                                        <p:attrNameLst>
                                          <p:attrName>style.visibility</p:attrName>
                                        </p:attrNameLst>
                                      </p:cBhvr>
                                      <p:to>
                                        <p:strVal val="visible"/>
                                      </p:to>
                                    </p:set>
                                    <p:animEffect transition="in" filter="fade">
                                      <p:cBhvr>
                                        <p:cTn id="19" dur="500"/>
                                        <p:tgtEl>
                                          <p:spTgt spid="4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5"/>
                                        </p:tgtEl>
                                        <p:attrNameLst>
                                          <p:attrName>style.visibility</p:attrName>
                                        </p:attrNameLst>
                                      </p:cBhvr>
                                      <p:to>
                                        <p:strVal val="visible"/>
                                      </p:to>
                                    </p:set>
                                    <p:animEffect transition="in" filter="fade">
                                      <p:cBhvr>
                                        <p:cTn id="22"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35" grpId="0"/>
      <p:bldP spid="42" grpId="0"/>
      <p:bldP spid="25" grpId="0" animBg="1"/>
      <p:bldP spid="37" grpId="0"/>
      <p:bldP spid="4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extBox 45"/>
          <p:cNvSpPr txBox="1"/>
          <p:nvPr/>
        </p:nvSpPr>
        <p:spPr>
          <a:xfrm>
            <a:off x="372036" y="318952"/>
            <a:ext cx="6667626" cy="468905"/>
          </a:xfrm>
          <a:prstGeom prst="rect">
            <a:avLst/>
          </a:prstGeom>
          <a:noFill/>
        </p:spPr>
        <p:txBody>
          <a:bodyPr wrap="none" rtlCol="0">
            <a:spAutoFit/>
          </a:bodyPr>
          <a:lstStyle/>
          <a:p>
            <a:pPr defTabSz="895870">
              <a:defRPr/>
            </a:pPr>
            <a:r>
              <a:rPr lang="en-US" sz="2400" cap="small">
                <a:solidFill>
                  <a:srgbClr val="FFB900"/>
                </a:solidFill>
                <a:latin typeface="Segoe UI Semibold" panose="020B0702040204020203" pitchFamily="34" charset="0"/>
                <a:cs typeface="Segoe UI Semibold" panose="020B0702040204020203" pitchFamily="34" charset="0"/>
              </a:rPr>
              <a:t>Office 365 Accessibility Highlights — Planned</a:t>
            </a:r>
            <a:endParaRPr lang="en-US" sz="2400">
              <a:solidFill>
                <a:srgbClr val="FFB900"/>
              </a:solidFill>
              <a:latin typeface="Segoe UI Semilight"/>
              <a:cs typeface="Segoe UI" panose="020B0502040204020203" pitchFamily="34" charset="0"/>
            </a:endParaRPr>
          </a:p>
        </p:txBody>
      </p:sp>
      <p:sp>
        <p:nvSpPr>
          <p:cNvPr id="2" name="Title 1"/>
          <p:cNvSpPr>
            <a:spLocks noGrp="1"/>
          </p:cNvSpPr>
          <p:nvPr>
            <p:ph type="title"/>
          </p:nvPr>
        </p:nvSpPr>
        <p:spPr>
          <a:xfrm>
            <a:off x="271719" y="692120"/>
            <a:ext cx="10563700" cy="899282"/>
          </a:xfrm>
        </p:spPr>
        <p:txBody>
          <a:bodyPr/>
          <a:lstStyle/>
          <a:p>
            <a:pPr defTabSz="932205">
              <a:tabLst>
                <a:tab pos="674429" algn="l"/>
              </a:tabLst>
            </a:pPr>
            <a:r>
              <a:rPr lang="en-US" sz="4313"/>
              <a:t>For people with learning impairments (dyslexia, dysgraphia) - planned</a:t>
            </a:r>
          </a:p>
        </p:txBody>
      </p:sp>
      <p:pic>
        <p:nvPicPr>
          <p:cNvPr id="18" name="Picture 17" descr="Cognitive">
            <a:extLst>
              <a:ext uri="{FF2B5EF4-FFF2-40B4-BE49-F238E27FC236}">
                <a16:creationId xmlns:a16="http://schemas.microsoft.com/office/drawing/2014/main" xmlns="" id="{D4F6D1F3-9BFA-48AF-BF51-B9620504543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35418" y="666236"/>
            <a:ext cx="846766" cy="877998"/>
          </a:xfrm>
          <a:prstGeom prst="rect">
            <a:avLst/>
          </a:prstGeom>
          <a:noFill/>
        </p:spPr>
      </p:pic>
      <p:sp>
        <p:nvSpPr>
          <p:cNvPr id="22" name="Right Arrow 21" descr="Roadmap Arrow" title="Roadmap Arrow"/>
          <p:cNvSpPr/>
          <p:nvPr/>
        </p:nvSpPr>
        <p:spPr>
          <a:xfrm>
            <a:off x="2594" y="2523331"/>
            <a:ext cx="12152056" cy="279479"/>
          </a:xfrm>
          <a:prstGeom prst="rightArrow">
            <a:avLst/>
          </a:prstGeom>
          <a:solidFill>
            <a:schemeClr val="tx1">
              <a:lumMod val="40000"/>
              <a:lumOff val="60000"/>
            </a:schemeClr>
          </a:solidFill>
          <a:ln w="10795" cap="flat" cmpd="sng" algn="ctr">
            <a:noFill/>
            <a:prstDash val="solid"/>
          </a:ln>
          <a:effectLst/>
        </p:spPr>
        <p:txBody>
          <a:bodyPr rtlCol="0" anchor="ctr"/>
          <a:lstStyle/>
          <a:p>
            <a:pPr algn="ctr" defTabSz="895870">
              <a:defRPr/>
            </a:pPr>
            <a:endParaRPr lang="en-US" sz="1765" kern="0">
              <a:solidFill>
                <a:srgbClr val="FFFFFF"/>
              </a:solidFill>
              <a:latin typeface="Segoe UI"/>
            </a:endParaRPr>
          </a:p>
        </p:txBody>
      </p:sp>
      <p:sp>
        <p:nvSpPr>
          <p:cNvPr id="23" name="Oval 22" descr="Date Marker" title="Date Marker"/>
          <p:cNvSpPr/>
          <p:nvPr/>
        </p:nvSpPr>
        <p:spPr>
          <a:xfrm>
            <a:off x="1010801" y="2494530"/>
            <a:ext cx="313615" cy="313615"/>
          </a:xfrm>
          <a:prstGeom prst="ellipse">
            <a:avLst/>
          </a:prstGeom>
          <a:solidFill>
            <a:srgbClr val="FFFFFF"/>
          </a:solidFill>
          <a:ln w="76200" cap="flat" cmpd="sng" algn="ctr">
            <a:solidFill>
              <a:schemeClr val="accent2"/>
            </a:solidFill>
            <a:prstDash val="solid"/>
          </a:ln>
          <a:effectLst/>
        </p:spPr>
        <p:txBody>
          <a:bodyPr rtlCol="0" anchor="ctr"/>
          <a:lstStyle/>
          <a:p>
            <a:pPr algn="ctr" defTabSz="895870">
              <a:defRPr/>
            </a:pPr>
            <a:endParaRPr lang="en-US" sz="1765" kern="0">
              <a:solidFill>
                <a:srgbClr val="FFFFFF"/>
              </a:solidFill>
              <a:latin typeface="Segoe UI"/>
            </a:endParaRPr>
          </a:p>
        </p:txBody>
      </p:sp>
      <p:sp>
        <p:nvSpPr>
          <p:cNvPr id="35" name="TextBox 34"/>
          <p:cNvSpPr txBox="1"/>
          <p:nvPr/>
        </p:nvSpPr>
        <p:spPr>
          <a:xfrm>
            <a:off x="1010801" y="3128445"/>
            <a:ext cx="3711887" cy="369226"/>
          </a:xfrm>
          <a:prstGeom prst="rect">
            <a:avLst/>
          </a:prstGeom>
          <a:noFill/>
        </p:spPr>
        <p:txBody>
          <a:bodyPr wrap="none" rtlCol="0">
            <a:spAutoFit/>
          </a:bodyPr>
          <a:lstStyle/>
          <a:p>
            <a:pPr defTabSz="895870">
              <a:defRPr/>
            </a:pPr>
            <a:r>
              <a:rPr lang="en-US" sz="1765" cap="small">
                <a:solidFill>
                  <a:srgbClr val="FFB900"/>
                </a:solidFill>
                <a:latin typeface="Segoe UI Semibold" panose="020B0702040204020203" pitchFamily="34" charset="0"/>
                <a:cs typeface="Segoe UI Semibold" panose="020B0702040204020203" pitchFamily="34" charset="0"/>
              </a:rPr>
              <a:t>PLANNED FOR FUTURE RELEASES</a:t>
            </a:r>
          </a:p>
        </p:txBody>
      </p:sp>
      <p:sp>
        <p:nvSpPr>
          <p:cNvPr id="42" name="TextBox 41"/>
          <p:cNvSpPr txBox="1"/>
          <p:nvPr/>
        </p:nvSpPr>
        <p:spPr>
          <a:xfrm>
            <a:off x="1010799" y="3591314"/>
            <a:ext cx="7268708" cy="1182139"/>
          </a:xfrm>
          <a:prstGeom prst="rect">
            <a:avLst/>
          </a:prstGeom>
          <a:noFill/>
        </p:spPr>
        <p:txBody>
          <a:bodyPr wrap="square" rtlCol="0">
            <a:spAutoFit/>
          </a:bodyPr>
          <a:lstStyle/>
          <a:p>
            <a:pPr marL="336015" indent="-336015" defTabSz="913665">
              <a:buClr>
                <a:srgbClr val="FFFFFF"/>
              </a:buClr>
              <a:buFont typeface="Arial" panose="020B0604020202020204" pitchFamily="34" charset="0"/>
              <a:buChar char="•"/>
              <a:tabLst>
                <a:tab pos="448021" algn="l"/>
              </a:tabLst>
              <a:defRPr/>
            </a:pPr>
            <a:r>
              <a:rPr lang="en-US" sz="1765" b="1">
                <a:solidFill>
                  <a:srgbClr val="FFB900">
                    <a:lumMod val="40000"/>
                    <a:lumOff val="60000"/>
                  </a:srgbClr>
                </a:solidFill>
                <a:latin typeface="Segoe UI Semilight"/>
                <a:cs typeface="Times New Roman" panose="02020603050405020304" pitchFamily="18" charset="0"/>
              </a:rPr>
              <a:t>Editor</a:t>
            </a:r>
            <a:r>
              <a:rPr lang="en-US" sz="1765">
                <a:solidFill>
                  <a:srgbClr val="FFFFFF"/>
                </a:solidFill>
                <a:latin typeface="Segoe UI Semilight"/>
                <a:ea typeface="Times New Roman" panose="02020603050405020304" pitchFamily="18" charset="0"/>
                <a:cs typeface="Times New Roman" panose="02020603050405020304" pitchFamily="18" charset="0"/>
              </a:rPr>
              <a:t> coming to Word Online for advanced spelling checking, inclusive and plain language critiques</a:t>
            </a:r>
          </a:p>
          <a:p>
            <a:pPr marL="336015" indent="-336015" defTabSz="913665">
              <a:buFont typeface="Arial" panose="020B0604020202020204" pitchFamily="34" charset="0"/>
              <a:buChar char="•"/>
              <a:tabLst>
                <a:tab pos="448021" algn="l"/>
              </a:tabLst>
              <a:defRPr/>
            </a:pPr>
            <a:r>
              <a:rPr lang="en-US" sz="1765" b="1">
                <a:solidFill>
                  <a:srgbClr val="FFB900">
                    <a:lumMod val="40000"/>
                    <a:lumOff val="60000"/>
                  </a:srgbClr>
                </a:solidFill>
                <a:latin typeface="Segoe UI Semilight"/>
                <a:ea typeface="Times New Roman" panose="02020603050405020304" pitchFamily="18" charset="0"/>
                <a:cs typeface="Times New Roman" panose="02020603050405020304" pitchFamily="18" charset="0"/>
              </a:rPr>
              <a:t>Read Aloud </a:t>
            </a:r>
            <a:r>
              <a:rPr lang="en-US" sz="1765">
                <a:solidFill>
                  <a:srgbClr val="FFFFFF"/>
                </a:solidFill>
                <a:latin typeface="Segoe UI Semilight"/>
                <a:ea typeface="Times New Roman" panose="02020603050405020304" pitchFamily="18" charset="0"/>
                <a:cs typeface="Times New Roman" panose="02020603050405020304" pitchFamily="18" charset="0"/>
              </a:rPr>
              <a:t>coming in Office on iOS and Outlook for PCs</a:t>
            </a:r>
          </a:p>
          <a:p>
            <a:pPr marL="336015" indent="-336015" defTabSz="913665">
              <a:buFont typeface="Arial" panose="020B0604020202020204" pitchFamily="34" charset="0"/>
              <a:buChar char="•"/>
              <a:tabLst>
                <a:tab pos="448021" algn="l"/>
              </a:tabLst>
              <a:defRPr/>
            </a:pPr>
            <a:r>
              <a:rPr lang="en-US" sz="1765" b="1">
                <a:solidFill>
                  <a:srgbClr val="FFB900">
                    <a:lumMod val="40000"/>
                    <a:lumOff val="60000"/>
                  </a:srgbClr>
                </a:solidFill>
                <a:latin typeface="Segoe UI Semilight"/>
                <a:cs typeface="Times New Roman" panose="02020603050405020304" pitchFamily="18" charset="0"/>
              </a:rPr>
              <a:t>Picture Dictionary </a:t>
            </a:r>
            <a:r>
              <a:rPr lang="en-US">
                <a:solidFill>
                  <a:srgbClr val="FFFFFF"/>
                </a:solidFill>
                <a:latin typeface="Segoe UI Semilight"/>
                <a:cs typeface="Times New Roman" panose="02020603050405020304" pitchFamily="18" charset="0"/>
              </a:rPr>
              <a:t>for OneNote </a:t>
            </a:r>
          </a:p>
        </p:txBody>
      </p:sp>
      <p:sp>
        <p:nvSpPr>
          <p:cNvPr id="20" name="TextBox 19"/>
          <p:cNvSpPr txBox="1"/>
          <p:nvPr/>
        </p:nvSpPr>
        <p:spPr>
          <a:xfrm>
            <a:off x="1010801" y="6225184"/>
            <a:ext cx="7651101" cy="461196"/>
          </a:xfrm>
          <a:prstGeom prst="rect">
            <a:avLst/>
          </a:prstGeom>
          <a:noFill/>
        </p:spPr>
        <p:txBody>
          <a:bodyPr wrap="none" lIns="182776" tIns="146222" rIns="182776" bIns="146222" rtlCol="0">
            <a:spAutoFit/>
          </a:bodyPr>
          <a:lstStyle/>
          <a:p>
            <a:pPr defTabSz="913698">
              <a:lnSpc>
                <a:spcPct val="90000"/>
              </a:lnSpc>
              <a:spcAft>
                <a:spcPts val="600"/>
              </a:spcAft>
              <a:defRPr/>
            </a:pPr>
            <a:r>
              <a:rPr lang="en-US" sz="1173">
                <a:solidFill>
                  <a:srgbClr val="FFFFFF"/>
                </a:solidFill>
                <a:latin typeface="Segoe UI"/>
              </a:rPr>
              <a:t>* Some capabilities based on machine intelligence services not yet available in restricted clouds such as GCC</a:t>
            </a:r>
          </a:p>
        </p:txBody>
      </p:sp>
    </p:spTree>
    <p:extLst>
      <p:ext uri="{BB962C8B-B14F-4D97-AF65-F5344CB8AC3E}">
        <p14:creationId xmlns:p14="http://schemas.microsoft.com/office/powerpoint/2010/main" val="14094762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fade">
                                      <p:cBhvr>
                                        <p:cTn id="10" dur="500"/>
                                        <p:tgtEl>
                                          <p:spTgt spid="3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2"/>
                                        </p:tgtEl>
                                        <p:attrNameLst>
                                          <p:attrName>style.visibility</p:attrName>
                                        </p:attrNameLst>
                                      </p:cBhvr>
                                      <p:to>
                                        <p:strVal val="visible"/>
                                      </p:to>
                                    </p:set>
                                    <p:animEffect transition="in" filter="fade">
                                      <p:cBhvr>
                                        <p:cTn id="13"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35" grpId="0"/>
      <p:bldP spid="4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extBox 45"/>
          <p:cNvSpPr txBox="1"/>
          <p:nvPr/>
        </p:nvSpPr>
        <p:spPr>
          <a:xfrm>
            <a:off x="372036" y="318951"/>
            <a:ext cx="6686551" cy="845384"/>
          </a:xfrm>
          <a:prstGeom prst="rect">
            <a:avLst/>
          </a:prstGeom>
          <a:noFill/>
        </p:spPr>
        <p:txBody>
          <a:bodyPr wrap="none" rtlCol="0">
            <a:spAutoFit/>
          </a:bodyPr>
          <a:lstStyle/>
          <a:p>
            <a:pPr defTabSz="895870">
              <a:defRPr/>
            </a:pPr>
            <a:r>
              <a:rPr lang="en-US" sz="2400" cap="small">
                <a:gradFill>
                  <a:gsLst>
                    <a:gs pos="76623">
                      <a:srgbClr val="D83B01"/>
                    </a:gs>
                    <a:gs pos="61000">
                      <a:srgbClr val="D83B01"/>
                    </a:gs>
                  </a:gsLst>
                  <a:lin ang="5400000" scaled="0"/>
                </a:gradFill>
                <a:latin typeface="Segoe UI Semibold" panose="020B0702040204020203" pitchFamily="34" charset="0"/>
                <a:cs typeface="Segoe UI Semibold" panose="020B0702040204020203" pitchFamily="34" charset="0"/>
              </a:rPr>
              <a:t>Office 365 Accessibility Highlights — Released</a:t>
            </a:r>
            <a:endParaRPr lang="en-US" sz="2400">
              <a:gradFill>
                <a:gsLst>
                  <a:gs pos="78761">
                    <a:srgbClr val="353535"/>
                  </a:gs>
                  <a:gs pos="61000">
                    <a:srgbClr val="353535"/>
                  </a:gs>
                </a:gsLst>
                <a:lin ang="5400000" scaled="0"/>
              </a:gradFill>
              <a:latin typeface="Segoe UI Semilight"/>
              <a:cs typeface="Segoe UI" panose="020B0502040204020203" pitchFamily="34" charset="0"/>
            </a:endParaRPr>
          </a:p>
          <a:p>
            <a:pPr defTabSz="895870">
              <a:defRPr/>
            </a:pPr>
            <a:endParaRPr lang="en-US" sz="2400">
              <a:gradFill>
                <a:gsLst>
                  <a:gs pos="78761">
                    <a:srgbClr val="353535"/>
                  </a:gs>
                  <a:gs pos="61000">
                    <a:srgbClr val="353535"/>
                  </a:gs>
                </a:gsLst>
                <a:lin ang="5400000" scaled="0"/>
              </a:gradFill>
              <a:latin typeface="Segoe UI Semilight"/>
              <a:cs typeface="Segoe UI" panose="020B0502040204020203" pitchFamily="34" charset="0"/>
            </a:endParaRPr>
          </a:p>
        </p:txBody>
      </p:sp>
      <p:sp>
        <p:nvSpPr>
          <p:cNvPr id="2" name="Title 1"/>
          <p:cNvSpPr>
            <a:spLocks noGrp="1"/>
          </p:cNvSpPr>
          <p:nvPr>
            <p:ph type="title"/>
          </p:nvPr>
        </p:nvSpPr>
        <p:spPr>
          <a:xfrm>
            <a:off x="271719" y="692120"/>
            <a:ext cx="11650882" cy="899282"/>
          </a:xfrm>
        </p:spPr>
        <p:txBody>
          <a:bodyPr/>
          <a:lstStyle/>
          <a:p>
            <a:pPr defTabSz="932205">
              <a:tabLst>
                <a:tab pos="674429" algn="l"/>
              </a:tabLst>
            </a:pPr>
            <a:r>
              <a:rPr lang="en-US" sz="4313"/>
              <a:t>For people with visual impairments - shipped</a:t>
            </a:r>
          </a:p>
        </p:txBody>
      </p:sp>
      <p:pic>
        <p:nvPicPr>
          <p:cNvPr id="47" name="Picture 46" descr="Vision">
            <a:extLst>
              <a:ext uri="{FF2B5EF4-FFF2-40B4-BE49-F238E27FC236}">
                <a16:creationId xmlns:a16="http://schemas.microsoft.com/office/drawing/2014/main" xmlns="" id="{C8F359B5-7F4B-4859-AE6B-3253A4221D3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4187" y="666236"/>
            <a:ext cx="877998" cy="877998"/>
          </a:xfrm>
          <a:prstGeom prst="rect">
            <a:avLst/>
          </a:prstGeom>
          <a:noFill/>
        </p:spPr>
      </p:pic>
      <p:sp>
        <p:nvSpPr>
          <p:cNvPr id="22" name="Right Arrow 21" descr="Roadmap Arrow" title="Roadmap Arrow"/>
          <p:cNvSpPr/>
          <p:nvPr/>
        </p:nvSpPr>
        <p:spPr>
          <a:xfrm>
            <a:off x="2594" y="1822590"/>
            <a:ext cx="12152056" cy="279479"/>
          </a:xfrm>
          <a:prstGeom prst="rightArrow">
            <a:avLst/>
          </a:prstGeom>
          <a:solidFill>
            <a:schemeClr val="tx1">
              <a:lumMod val="40000"/>
              <a:lumOff val="60000"/>
            </a:schemeClr>
          </a:solidFill>
          <a:ln w="10795" cap="flat" cmpd="sng" algn="ctr">
            <a:noFill/>
            <a:prstDash val="solid"/>
          </a:ln>
          <a:effectLst/>
        </p:spPr>
        <p:txBody>
          <a:bodyPr rtlCol="0" anchor="ctr"/>
          <a:lstStyle/>
          <a:p>
            <a:pPr algn="ctr" defTabSz="895870">
              <a:defRPr/>
            </a:pPr>
            <a:endParaRPr lang="en-US" sz="1765" kern="0">
              <a:solidFill>
                <a:srgbClr val="FFFFFF"/>
              </a:solidFill>
              <a:latin typeface="Segoe UI"/>
            </a:endParaRPr>
          </a:p>
        </p:txBody>
      </p:sp>
      <p:sp>
        <p:nvSpPr>
          <p:cNvPr id="23" name="Oval 22" descr="Date Marker" title="Date Marker"/>
          <p:cNvSpPr/>
          <p:nvPr/>
        </p:nvSpPr>
        <p:spPr>
          <a:xfrm>
            <a:off x="1010801" y="1793788"/>
            <a:ext cx="313615" cy="313615"/>
          </a:xfrm>
          <a:prstGeom prst="ellipse">
            <a:avLst/>
          </a:prstGeom>
          <a:solidFill>
            <a:srgbClr val="FFFFFF"/>
          </a:solidFill>
          <a:ln w="76200" cap="flat" cmpd="sng" algn="ctr">
            <a:solidFill>
              <a:schemeClr val="accent2"/>
            </a:solidFill>
            <a:prstDash val="solid"/>
          </a:ln>
          <a:effectLst/>
        </p:spPr>
        <p:txBody>
          <a:bodyPr rtlCol="0" anchor="ctr"/>
          <a:lstStyle/>
          <a:p>
            <a:pPr algn="ctr" defTabSz="895870">
              <a:defRPr/>
            </a:pPr>
            <a:endParaRPr lang="en-US" sz="1765" kern="0">
              <a:solidFill>
                <a:srgbClr val="FFFFFF"/>
              </a:solidFill>
              <a:latin typeface="Segoe UI"/>
            </a:endParaRPr>
          </a:p>
        </p:txBody>
      </p:sp>
      <p:sp>
        <p:nvSpPr>
          <p:cNvPr id="35" name="TextBox 34"/>
          <p:cNvSpPr txBox="1"/>
          <p:nvPr/>
        </p:nvSpPr>
        <p:spPr>
          <a:xfrm>
            <a:off x="1010802" y="2427703"/>
            <a:ext cx="2373870" cy="369173"/>
          </a:xfrm>
          <a:prstGeom prst="rect">
            <a:avLst/>
          </a:prstGeom>
          <a:noFill/>
        </p:spPr>
        <p:txBody>
          <a:bodyPr wrap="none" rtlCol="0">
            <a:spAutoFit/>
          </a:bodyPr>
          <a:lstStyle/>
          <a:p>
            <a:pPr defTabSz="895870">
              <a:defRPr/>
            </a:pPr>
            <a:r>
              <a:rPr lang="en-US" sz="1765" cap="small">
                <a:gradFill>
                  <a:gsLst>
                    <a:gs pos="76623">
                      <a:srgbClr val="D83B01"/>
                    </a:gs>
                    <a:gs pos="61000">
                      <a:srgbClr val="D83B01"/>
                    </a:gs>
                  </a:gsLst>
                  <a:lin ang="5400000" scaled="0"/>
                </a:gradFill>
                <a:latin typeface="Segoe UI Semibold" panose="020B0702040204020203" pitchFamily="34" charset="0"/>
                <a:cs typeface="Segoe UI Semibold" panose="020B0702040204020203" pitchFamily="34" charset="0"/>
              </a:rPr>
              <a:t>RELEASED IN CY2016</a:t>
            </a:r>
            <a:endParaRPr lang="en-US" sz="1369">
              <a:gradFill>
                <a:gsLst>
                  <a:gs pos="78761">
                    <a:srgbClr val="353535"/>
                  </a:gs>
                  <a:gs pos="61000">
                    <a:srgbClr val="353535"/>
                  </a:gs>
                </a:gsLst>
                <a:lin ang="5400000" scaled="0"/>
              </a:gradFill>
              <a:latin typeface="Segoe UI Semilight"/>
              <a:cs typeface="Segoe UI" panose="020B0502040204020203" pitchFamily="34" charset="0"/>
            </a:endParaRPr>
          </a:p>
        </p:txBody>
      </p:sp>
      <p:sp>
        <p:nvSpPr>
          <p:cNvPr id="42" name="TextBox 41"/>
          <p:cNvSpPr txBox="1"/>
          <p:nvPr/>
        </p:nvSpPr>
        <p:spPr>
          <a:xfrm>
            <a:off x="1010800" y="2890574"/>
            <a:ext cx="4565034" cy="1221867"/>
          </a:xfrm>
          <a:prstGeom prst="rect">
            <a:avLst/>
          </a:prstGeom>
          <a:noFill/>
        </p:spPr>
        <p:txBody>
          <a:bodyPr wrap="square" rtlCol="0">
            <a:spAutoFit/>
          </a:bodyPr>
          <a:lstStyle/>
          <a:p>
            <a:pPr marL="171352" indent="-171352" defTabSz="913874">
              <a:buClr>
                <a:srgbClr val="FFFFFF"/>
              </a:buClr>
              <a:buFont typeface="Arial" charset="0"/>
              <a:buChar char="•"/>
              <a:defRPr/>
            </a:pPr>
            <a:r>
              <a:rPr lang="en-US">
                <a:solidFill>
                  <a:srgbClr val="FFFFFF"/>
                </a:solidFill>
                <a:latin typeface="Segoe UI Semilight"/>
              </a:rPr>
              <a:t>Key productivity experiences made efficient for screen reader and keyboard users in</a:t>
            </a:r>
            <a:r>
              <a:rPr lang="en-US" kern="0">
                <a:solidFill>
                  <a:srgbClr val="FFFFFF"/>
                </a:solidFill>
                <a:latin typeface="Segoe UI Semilight"/>
              </a:rPr>
              <a:t> </a:t>
            </a:r>
            <a:r>
              <a:rPr lang="en-US">
                <a:solidFill>
                  <a:srgbClr val="FFFFFF"/>
                </a:solidFill>
                <a:latin typeface="Segoe UI Semilight"/>
                <a:hlinkClick r:id="rId4"/>
              </a:rPr>
              <a:t>Word</a:t>
            </a:r>
            <a:r>
              <a:rPr lang="en-US" kern="0">
                <a:solidFill>
                  <a:srgbClr val="FFFFFF"/>
                </a:solidFill>
                <a:latin typeface="Segoe UI Semilight"/>
              </a:rPr>
              <a:t>,</a:t>
            </a:r>
            <a:r>
              <a:rPr lang="en-US">
                <a:solidFill>
                  <a:srgbClr val="FFFFFF"/>
                </a:solidFill>
                <a:latin typeface="Segoe UI Semilight"/>
              </a:rPr>
              <a:t> </a:t>
            </a:r>
            <a:r>
              <a:rPr lang="en-US">
                <a:solidFill>
                  <a:srgbClr val="FFFFFF"/>
                </a:solidFill>
                <a:latin typeface="Segoe UI Semilight"/>
                <a:hlinkClick r:id="rId5"/>
              </a:rPr>
              <a:t>Excel</a:t>
            </a:r>
            <a:r>
              <a:rPr lang="en-US" kern="0">
                <a:solidFill>
                  <a:srgbClr val="FFFFFF"/>
                </a:solidFill>
                <a:latin typeface="Segoe UI Semilight"/>
              </a:rPr>
              <a:t>,</a:t>
            </a:r>
            <a:r>
              <a:rPr lang="en-US">
                <a:solidFill>
                  <a:srgbClr val="FFFFFF"/>
                </a:solidFill>
                <a:latin typeface="Segoe UI Semilight"/>
              </a:rPr>
              <a:t> </a:t>
            </a:r>
            <a:r>
              <a:rPr lang="en-US">
                <a:solidFill>
                  <a:srgbClr val="FFFFFF"/>
                </a:solidFill>
                <a:latin typeface="Segoe UI Semilight"/>
                <a:hlinkClick r:id="rId6"/>
              </a:rPr>
              <a:t>PowerPoint</a:t>
            </a:r>
            <a:r>
              <a:rPr lang="en-US" kern="0">
                <a:solidFill>
                  <a:srgbClr val="FFFFFF"/>
                </a:solidFill>
                <a:latin typeface="Segoe UI Semilight"/>
              </a:rPr>
              <a:t>,</a:t>
            </a:r>
            <a:r>
              <a:rPr lang="en-US">
                <a:solidFill>
                  <a:srgbClr val="FFFFFF"/>
                </a:solidFill>
                <a:latin typeface="Segoe UI Semilight"/>
              </a:rPr>
              <a:t> </a:t>
            </a:r>
            <a:r>
              <a:rPr lang="en-US">
                <a:solidFill>
                  <a:srgbClr val="FFFFFF"/>
                </a:solidFill>
                <a:latin typeface="Segoe UI Semilight"/>
                <a:hlinkClick r:id="rId7"/>
              </a:rPr>
              <a:t>Outlook</a:t>
            </a:r>
            <a:r>
              <a:rPr lang="en-US">
                <a:solidFill>
                  <a:srgbClr val="FFFFFF"/>
                </a:solidFill>
                <a:latin typeface="Segoe UI Semilight"/>
              </a:rPr>
              <a:t>, </a:t>
            </a:r>
            <a:r>
              <a:rPr lang="en-US">
                <a:solidFill>
                  <a:srgbClr val="FFFFFF"/>
                </a:solidFill>
                <a:latin typeface="Segoe UI Semilight"/>
                <a:hlinkClick r:id="rId8"/>
              </a:rPr>
              <a:t>Sway</a:t>
            </a:r>
            <a:r>
              <a:rPr lang="en-US">
                <a:solidFill>
                  <a:srgbClr val="FFFFFF"/>
                </a:solidFill>
                <a:latin typeface="Segoe UI Semilight"/>
              </a:rPr>
              <a:t>*, </a:t>
            </a:r>
            <a:r>
              <a:rPr lang="en-US">
                <a:solidFill>
                  <a:srgbClr val="FFFFFF"/>
                </a:solidFill>
                <a:latin typeface="Segoe UI Semilight"/>
                <a:hlinkClick r:id="rId9"/>
              </a:rPr>
              <a:t>SharePoint</a:t>
            </a:r>
            <a:r>
              <a:rPr lang="en-US">
                <a:solidFill>
                  <a:srgbClr val="FFFFFF"/>
                </a:solidFill>
                <a:latin typeface="Segoe UI Semilight"/>
              </a:rPr>
              <a:t> and </a:t>
            </a:r>
            <a:r>
              <a:rPr lang="en-US">
                <a:solidFill>
                  <a:srgbClr val="FFFFFF"/>
                </a:solidFill>
                <a:latin typeface="Segoe UI Semilight"/>
                <a:hlinkClick r:id="rId10"/>
              </a:rPr>
              <a:t>more</a:t>
            </a:r>
            <a:endParaRPr lang="en-US">
              <a:solidFill>
                <a:srgbClr val="FFFFFF"/>
              </a:solidFill>
              <a:latin typeface="Segoe UI Semilight"/>
            </a:endParaRPr>
          </a:p>
        </p:txBody>
      </p:sp>
      <p:sp>
        <p:nvSpPr>
          <p:cNvPr id="25" name="Oval 24" descr="Date Marker" title="Date Marker"/>
          <p:cNvSpPr/>
          <p:nvPr/>
        </p:nvSpPr>
        <p:spPr>
          <a:xfrm>
            <a:off x="5931460" y="1793788"/>
            <a:ext cx="313615" cy="313615"/>
          </a:xfrm>
          <a:prstGeom prst="ellipse">
            <a:avLst/>
          </a:prstGeom>
          <a:solidFill>
            <a:srgbClr val="FFFFFF"/>
          </a:solidFill>
          <a:ln w="76200" cap="flat" cmpd="sng" algn="ctr">
            <a:solidFill>
              <a:schemeClr val="accent2"/>
            </a:solidFill>
            <a:prstDash val="solid"/>
          </a:ln>
          <a:effectLst/>
        </p:spPr>
        <p:txBody>
          <a:bodyPr rtlCol="0" anchor="ctr"/>
          <a:lstStyle/>
          <a:p>
            <a:pPr algn="ctr" defTabSz="895870">
              <a:defRPr/>
            </a:pPr>
            <a:endParaRPr lang="en-US" sz="1765" kern="0">
              <a:solidFill>
                <a:srgbClr val="FFFFFF"/>
              </a:solidFill>
              <a:latin typeface="Segoe UI"/>
            </a:endParaRPr>
          </a:p>
        </p:txBody>
      </p:sp>
      <p:sp>
        <p:nvSpPr>
          <p:cNvPr id="37" name="TextBox 36"/>
          <p:cNvSpPr txBox="1"/>
          <p:nvPr/>
        </p:nvSpPr>
        <p:spPr>
          <a:xfrm>
            <a:off x="5931460" y="2427703"/>
            <a:ext cx="3755027" cy="369226"/>
          </a:xfrm>
          <a:prstGeom prst="rect">
            <a:avLst/>
          </a:prstGeom>
          <a:noFill/>
        </p:spPr>
        <p:txBody>
          <a:bodyPr wrap="none" rtlCol="0">
            <a:spAutoFit/>
          </a:bodyPr>
          <a:lstStyle/>
          <a:p>
            <a:pPr defTabSz="895870">
              <a:defRPr/>
            </a:pPr>
            <a:r>
              <a:rPr lang="en-US" sz="1765" cap="small">
                <a:gradFill>
                  <a:gsLst>
                    <a:gs pos="76623">
                      <a:srgbClr val="D83B01"/>
                    </a:gs>
                    <a:gs pos="61000">
                      <a:srgbClr val="D83B01"/>
                    </a:gs>
                  </a:gsLst>
                  <a:lin ang="5400000" scaled="0"/>
                </a:gradFill>
                <a:latin typeface="Segoe UI Semibold" panose="020B0702040204020203" pitchFamily="34" charset="0"/>
                <a:cs typeface="Segoe UI Semibold" panose="020B0702040204020203" pitchFamily="34" charset="0"/>
              </a:rPr>
              <a:t>RELEASED IN CY2017 (JAN </a:t>
            </a:r>
            <a:r>
              <a:rPr lang="mr-IN" sz="1765" cap="small">
                <a:gradFill>
                  <a:gsLst>
                    <a:gs pos="76623">
                      <a:srgbClr val="D83B01"/>
                    </a:gs>
                    <a:gs pos="61000">
                      <a:srgbClr val="D83B01"/>
                    </a:gs>
                  </a:gsLst>
                  <a:lin ang="5400000" scaled="0"/>
                </a:gradFill>
                <a:latin typeface="Segoe UI Semibold" panose="020B0702040204020203" pitchFamily="34" charset="0"/>
                <a:cs typeface="Segoe UI Semibold" panose="020B0702040204020203" pitchFamily="34" charset="0"/>
              </a:rPr>
              <a:t>–</a:t>
            </a:r>
            <a:r>
              <a:rPr lang="en-US" sz="1765" cap="small">
                <a:gradFill>
                  <a:gsLst>
                    <a:gs pos="76623">
                      <a:srgbClr val="D83B01"/>
                    </a:gs>
                    <a:gs pos="61000">
                      <a:srgbClr val="D83B01"/>
                    </a:gs>
                  </a:gsLst>
                  <a:lin ang="5400000" scaled="0"/>
                </a:gradFill>
                <a:latin typeface="Segoe UI Semibold" panose="020B0702040204020203" pitchFamily="34" charset="0"/>
                <a:cs typeface="Segoe UI Semibold" panose="020B0702040204020203" pitchFamily="34" charset="0"/>
              </a:rPr>
              <a:t> SEPT)</a:t>
            </a:r>
            <a:endParaRPr lang="en-US" sz="1369">
              <a:gradFill>
                <a:gsLst>
                  <a:gs pos="78761">
                    <a:srgbClr val="353535"/>
                  </a:gs>
                  <a:gs pos="61000">
                    <a:srgbClr val="353535"/>
                  </a:gs>
                </a:gsLst>
                <a:lin ang="5400000" scaled="0"/>
              </a:gradFill>
              <a:latin typeface="Segoe UI Semilight"/>
              <a:cs typeface="Segoe UI" panose="020B0502040204020203" pitchFamily="34" charset="0"/>
            </a:endParaRPr>
          </a:p>
        </p:txBody>
      </p:sp>
      <p:sp>
        <p:nvSpPr>
          <p:cNvPr id="45" name="TextBox 44"/>
          <p:cNvSpPr txBox="1"/>
          <p:nvPr/>
        </p:nvSpPr>
        <p:spPr>
          <a:xfrm>
            <a:off x="5961931" y="2890574"/>
            <a:ext cx="4842255" cy="3690993"/>
          </a:xfrm>
          <a:prstGeom prst="rect">
            <a:avLst/>
          </a:prstGeom>
          <a:noFill/>
        </p:spPr>
        <p:txBody>
          <a:bodyPr wrap="square" rtlCol="0">
            <a:spAutoFit/>
          </a:bodyPr>
          <a:lstStyle/>
          <a:p>
            <a:pPr marL="171352" indent="-171352" defTabSz="913874">
              <a:buClr>
                <a:srgbClr val="FFFFFF"/>
              </a:buClr>
              <a:buFont typeface="Arial" charset="0"/>
              <a:buChar char="•"/>
              <a:defRPr/>
            </a:pPr>
            <a:r>
              <a:rPr lang="en-US">
                <a:solidFill>
                  <a:srgbClr val="FFFFFF"/>
                </a:solidFill>
                <a:latin typeface="Segoe UI Semilight"/>
                <a:hlinkClick r:id="rId11"/>
              </a:rPr>
              <a:t>New accessible navigation experience in OneNote</a:t>
            </a:r>
            <a:r>
              <a:rPr lang="en-US">
                <a:solidFill>
                  <a:srgbClr val="FFFFFF"/>
                </a:solidFill>
                <a:latin typeface="Segoe UI Semilight"/>
              </a:rPr>
              <a:t> for Windows 10, Mac, iOS, Android and OneNote Online</a:t>
            </a:r>
          </a:p>
          <a:p>
            <a:pPr marL="171352" indent="-171352" defTabSz="913874">
              <a:buClr>
                <a:srgbClr val="FFFFFF"/>
              </a:buClr>
              <a:buFont typeface="Arial" charset="0"/>
              <a:buChar char="•"/>
              <a:defRPr/>
            </a:pPr>
            <a:r>
              <a:rPr lang="en-US">
                <a:solidFill>
                  <a:srgbClr val="FFFFFF"/>
                </a:solidFill>
                <a:latin typeface="Segoe UI Semilight"/>
              </a:rPr>
              <a:t>Modern sound feedback with seamless install </a:t>
            </a:r>
          </a:p>
          <a:p>
            <a:pPr marL="171352" indent="-171352" defTabSz="913874">
              <a:buClr>
                <a:srgbClr val="FFFFFF"/>
              </a:buClr>
              <a:buFont typeface="Arial" charset="0"/>
              <a:buChar char="•"/>
              <a:defRPr/>
            </a:pPr>
            <a:r>
              <a:rPr lang="en-US">
                <a:solidFill>
                  <a:srgbClr val="FFFFFF"/>
                </a:solidFill>
                <a:latin typeface="Segoe UI Semilight"/>
              </a:rPr>
              <a:t>Ease of access center to find accessibility settings in Office for PCs</a:t>
            </a:r>
          </a:p>
          <a:p>
            <a:pPr marL="171352" indent="-171352" defTabSz="913874">
              <a:buClr>
                <a:srgbClr val="FFFFFF"/>
              </a:buClr>
              <a:buFont typeface="Arial" charset="0"/>
              <a:buChar char="•"/>
              <a:defRPr/>
            </a:pPr>
            <a:r>
              <a:rPr lang="en-US">
                <a:solidFill>
                  <a:srgbClr val="FFFFFF"/>
                </a:solidFill>
                <a:latin typeface="Segoe UI Semilight"/>
              </a:rPr>
              <a:t>Improved ribbon navigation experience in Office for PCs </a:t>
            </a:r>
          </a:p>
          <a:p>
            <a:pPr marL="171352" indent="-171352" defTabSz="913874">
              <a:buClr>
                <a:srgbClr val="FFFFFF"/>
              </a:buClr>
              <a:buFont typeface="Arial" charset="0"/>
              <a:buChar char="•"/>
              <a:defRPr/>
            </a:pPr>
            <a:r>
              <a:rPr lang="en-US">
                <a:solidFill>
                  <a:srgbClr val="FFFFFF"/>
                </a:solidFill>
                <a:latin typeface="Segoe UI Semilight"/>
              </a:rPr>
              <a:t>Screen reader support for Visio Online &amp; Visio Viewer iOS </a:t>
            </a:r>
          </a:p>
          <a:p>
            <a:pPr marL="171352" indent="-171352" defTabSz="913874">
              <a:buClr>
                <a:srgbClr val="FFFFFF"/>
              </a:buClr>
              <a:buFont typeface="Arial" charset="0"/>
              <a:buChar char="•"/>
              <a:defRPr/>
            </a:pPr>
            <a:r>
              <a:rPr lang="en-US">
                <a:solidFill>
                  <a:srgbClr val="FFFFFF"/>
                </a:solidFill>
                <a:latin typeface="Segoe UI Semilight"/>
              </a:rPr>
              <a:t>High Contrast Support for Visio Online and enhanced contrast ratio for themes in Visio. </a:t>
            </a:r>
          </a:p>
          <a:p>
            <a:pPr marL="171352" indent="-171352" defTabSz="913874">
              <a:buClr>
                <a:srgbClr val="FFFFFF"/>
              </a:buClr>
              <a:buFont typeface="Arial" charset="0"/>
              <a:buChar char="•"/>
              <a:defRPr/>
            </a:pPr>
            <a:endParaRPr lang="en-US">
              <a:solidFill>
                <a:srgbClr val="FFFFFF"/>
              </a:solidFill>
              <a:latin typeface="Segoe UI Semilight"/>
            </a:endParaRPr>
          </a:p>
        </p:txBody>
      </p:sp>
      <p:sp>
        <p:nvSpPr>
          <p:cNvPr id="15" name="TextBox 14"/>
          <p:cNvSpPr txBox="1"/>
          <p:nvPr/>
        </p:nvSpPr>
        <p:spPr>
          <a:xfrm>
            <a:off x="1010801" y="6225184"/>
            <a:ext cx="7651101" cy="461196"/>
          </a:xfrm>
          <a:prstGeom prst="rect">
            <a:avLst/>
          </a:prstGeom>
          <a:noFill/>
        </p:spPr>
        <p:txBody>
          <a:bodyPr wrap="none" lIns="182776" tIns="146222" rIns="182776" bIns="146222" rtlCol="0">
            <a:spAutoFit/>
          </a:bodyPr>
          <a:lstStyle/>
          <a:p>
            <a:pPr defTabSz="913698">
              <a:lnSpc>
                <a:spcPct val="90000"/>
              </a:lnSpc>
              <a:spcAft>
                <a:spcPts val="600"/>
              </a:spcAft>
              <a:defRPr/>
            </a:pPr>
            <a:r>
              <a:rPr lang="en-US" sz="1173">
                <a:solidFill>
                  <a:srgbClr val="FFFFFF"/>
                </a:solidFill>
                <a:latin typeface="Segoe UI"/>
              </a:rPr>
              <a:t>* Some capabilities based on machine intelligence services not yet available in restricted clouds such as GCC</a:t>
            </a:r>
          </a:p>
        </p:txBody>
      </p:sp>
    </p:spTree>
    <p:extLst>
      <p:ext uri="{BB962C8B-B14F-4D97-AF65-F5344CB8AC3E}">
        <p14:creationId xmlns:p14="http://schemas.microsoft.com/office/powerpoint/2010/main" val="32941321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5"/>
                                        </p:tgtEl>
                                        <p:attrNameLst>
                                          <p:attrName>style.visibility</p:attrName>
                                        </p:attrNameLst>
                                      </p:cBhvr>
                                      <p:to>
                                        <p:strVal val="visible"/>
                                      </p:to>
                                    </p:set>
                                    <p:animEffect transition="in" filter="fade">
                                      <p:cBhvr>
                                        <p:cTn id="13" dur="500"/>
                                        <p:tgtEl>
                                          <p:spTgt spid="3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7"/>
                                        </p:tgtEl>
                                        <p:attrNameLst>
                                          <p:attrName>style.visibility</p:attrName>
                                        </p:attrNameLst>
                                      </p:cBhvr>
                                      <p:to>
                                        <p:strVal val="visible"/>
                                      </p:to>
                                    </p:set>
                                    <p:animEffect transition="in" filter="fade">
                                      <p:cBhvr>
                                        <p:cTn id="16" dur="500"/>
                                        <p:tgtEl>
                                          <p:spTgt spid="3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2"/>
                                        </p:tgtEl>
                                        <p:attrNameLst>
                                          <p:attrName>style.visibility</p:attrName>
                                        </p:attrNameLst>
                                      </p:cBhvr>
                                      <p:to>
                                        <p:strVal val="visible"/>
                                      </p:to>
                                    </p:set>
                                    <p:animEffect transition="in" filter="fade">
                                      <p:cBhvr>
                                        <p:cTn id="19" dur="500"/>
                                        <p:tgtEl>
                                          <p:spTgt spid="4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5"/>
                                        </p:tgtEl>
                                        <p:attrNameLst>
                                          <p:attrName>style.visibility</p:attrName>
                                        </p:attrNameLst>
                                      </p:cBhvr>
                                      <p:to>
                                        <p:strVal val="visible"/>
                                      </p:to>
                                    </p:set>
                                    <p:animEffect transition="in" filter="fade">
                                      <p:cBhvr>
                                        <p:cTn id="22"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35" grpId="0"/>
      <p:bldP spid="42" grpId="0"/>
      <p:bldP spid="25" grpId="0" animBg="1"/>
      <p:bldP spid="37" grpId="0"/>
      <p:bldP spid="4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extBox 45"/>
          <p:cNvSpPr txBox="1"/>
          <p:nvPr/>
        </p:nvSpPr>
        <p:spPr>
          <a:xfrm>
            <a:off x="372036" y="318951"/>
            <a:ext cx="6667626" cy="845504"/>
          </a:xfrm>
          <a:prstGeom prst="rect">
            <a:avLst/>
          </a:prstGeom>
          <a:noFill/>
        </p:spPr>
        <p:txBody>
          <a:bodyPr wrap="none" rtlCol="0">
            <a:spAutoFit/>
          </a:bodyPr>
          <a:lstStyle/>
          <a:p>
            <a:pPr defTabSz="895870">
              <a:defRPr/>
            </a:pPr>
            <a:r>
              <a:rPr lang="en-US" sz="2400" cap="small">
                <a:solidFill>
                  <a:srgbClr val="FFB900"/>
                </a:solidFill>
                <a:latin typeface="Segoe UI Semibold" panose="020B0702040204020203" pitchFamily="34" charset="0"/>
                <a:cs typeface="Segoe UI Semibold" panose="020B0702040204020203" pitchFamily="34" charset="0"/>
              </a:rPr>
              <a:t>Office 365 Accessibility Highlights — Planned</a:t>
            </a:r>
            <a:endParaRPr lang="en-US" sz="2400">
              <a:solidFill>
                <a:srgbClr val="FFB900"/>
              </a:solidFill>
              <a:latin typeface="Segoe UI Semilight"/>
              <a:cs typeface="Segoe UI" panose="020B0502040204020203" pitchFamily="34" charset="0"/>
            </a:endParaRPr>
          </a:p>
          <a:p>
            <a:pPr defTabSz="895870">
              <a:defRPr/>
            </a:pPr>
            <a:endParaRPr lang="en-US" sz="2400">
              <a:gradFill>
                <a:gsLst>
                  <a:gs pos="78761">
                    <a:srgbClr val="353535"/>
                  </a:gs>
                  <a:gs pos="61000">
                    <a:srgbClr val="353535"/>
                  </a:gs>
                </a:gsLst>
                <a:lin ang="5400000" scaled="0"/>
              </a:gradFill>
              <a:latin typeface="Segoe UI Semilight"/>
              <a:cs typeface="Segoe UI" panose="020B0502040204020203" pitchFamily="34" charset="0"/>
            </a:endParaRPr>
          </a:p>
        </p:txBody>
      </p:sp>
      <p:sp>
        <p:nvSpPr>
          <p:cNvPr id="2" name="Title 1"/>
          <p:cNvSpPr>
            <a:spLocks noGrp="1"/>
          </p:cNvSpPr>
          <p:nvPr>
            <p:ph type="title"/>
          </p:nvPr>
        </p:nvSpPr>
        <p:spPr>
          <a:xfrm>
            <a:off x="271719" y="692120"/>
            <a:ext cx="11650882" cy="899282"/>
          </a:xfrm>
        </p:spPr>
        <p:txBody>
          <a:bodyPr/>
          <a:lstStyle/>
          <a:p>
            <a:pPr defTabSz="932205">
              <a:tabLst>
                <a:tab pos="674429" algn="l"/>
              </a:tabLst>
            </a:pPr>
            <a:r>
              <a:rPr lang="en-US" sz="4313"/>
              <a:t>For people with visual impairments - planned</a:t>
            </a:r>
          </a:p>
        </p:txBody>
      </p:sp>
      <p:pic>
        <p:nvPicPr>
          <p:cNvPr id="47" name="Picture 46" descr="Vision">
            <a:extLst>
              <a:ext uri="{FF2B5EF4-FFF2-40B4-BE49-F238E27FC236}">
                <a16:creationId xmlns:a16="http://schemas.microsoft.com/office/drawing/2014/main" xmlns="" id="{C8F359B5-7F4B-4859-AE6B-3253A4221D3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4187" y="666236"/>
            <a:ext cx="877998" cy="877998"/>
          </a:xfrm>
          <a:prstGeom prst="rect">
            <a:avLst/>
          </a:prstGeom>
          <a:noFill/>
        </p:spPr>
      </p:pic>
      <p:sp>
        <p:nvSpPr>
          <p:cNvPr id="22" name="Right Arrow 21" descr="Roadmap Arrow" title="Roadmap Arrow"/>
          <p:cNvSpPr/>
          <p:nvPr/>
        </p:nvSpPr>
        <p:spPr>
          <a:xfrm>
            <a:off x="2594" y="1822590"/>
            <a:ext cx="12152056" cy="279479"/>
          </a:xfrm>
          <a:prstGeom prst="rightArrow">
            <a:avLst/>
          </a:prstGeom>
          <a:solidFill>
            <a:schemeClr val="tx1">
              <a:lumMod val="40000"/>
              <a:lumOff val="60000"/>
            </a:schemeClr>
          </a:solidFill>
          <a:ln w="10795" cap="flat" cmpd="sng" algn="ctr">
            <a:noFill/>
            <a:prstDash val="solid"/>
          </a:ln>
          <a:effectLst/>
        </p:spPr>
        <p:txBody>
          <a:bodyPr rtlCol="0" anchor="ctr"/>
          <a:lstStyle/>
          <a:p>
            <a:pPr algn="ctr" defTabSz="895870">
              <a:defRPr/>
            </a:pPr>
            <a:endParaRPr lang="en-US" sz="1765" kern="0">
              <a:solidFill>
                <a:srgbClr val="FFFFFF"/>
              </a:solidFill>
              <a:latin typeface="Segoe UI"/>
            </a:endParaRPr>
          </a:p>
        </p:txBody>
      </p:sp>
      <p:sp>
        <p:nvSpPr>
          <p:cNvPr id="23" name="Oval 22" descr="Date Marker" title="Date Marker"/>
          <p:cNvSpPr/>
          <p:nvPr/>
        </p:nvSpPr>
        <p:spPr>
          <a:xfrm>
            <a:off x="1010801" y="1793788"/>
            <a:ext cx="313615" cy="313615"/>
          </a:xfrm>
          <a:prstGeom prst="ellipse">
            <a:avLst/>
          </a:prstGeom>
          <a:solidFill>
            <a:srgbClr val="FFFFFF"/>
          </a:solidFill>
          <a:ln w="76200" cap="flat" cmpd="sng" algn="ctr">
            <a:solidFill>
              <a:schemeClr val="accent2"/>
            </a:solidFill>
            <a:prstDash val="solid"/>
          </a:ln>
          <a:effectLst/>
        </p:spPr>
        <p:txBody>
          <a:bodyPr rtlCol="0" anchor="ctr"/>
          <a:lstStyle/>
          <a:p>
            <a:pPr algn="ctr" defTabSz="895870">
              <a:defRPr/>
            </a:pPr>
            <a:endParaRPr lang="en-US" sz="1765" kern="0">
              <a:solidFill>
                <a:srgbClr val="FFFFFF"/>
              </a:solidFill>
              <a:latin typeface="Segoe UI"/>
            </a:endParaRPr>
          </a:p>
        </p:txBody>
      </p:sp>
      <p:sp>
        <p:nvSpPr>
          <p:cNvPr id="35" name="TextBox 34"/>
          <p:cNvSpPr txBox="1"/>
          <p:nvPr/>
        </p:nvSpPr>
        <p:spPr>
          <a:xfrm>
            <a:off x="1010801" y="2427703"/>
            <a:ext cx="3711887" cy="369226"/>
          </a:xfrm>
          <a:prstGeom prst="rect">
            <a:avLst/>
          </a:prstGeom>
          <a:noFill/>
        </p:spPr>
        <p:txBody>
          <a:bodyPr wrap="none" rtlCol="0">
            <a:spAutoFit/>
          </a:bodyPr>
          <a:lstStyle/>
          <a:p>
            <a:pPr defTabSz="895870">
              <a:defRPr/>
            </a:pPr>
            <a:r>
              <a:rPr lang="en-US" sz="1765" cap="small">
                <a:solidFill>
                  <a:srgbClr val="FFB900"/>
                </a:solidFill>
                <a:latin typeface="Segoe UI Semibold" panose="020B0702040204020203" pitchFamily="34" charset="0"/>
                <a:cs typeface="Segoe UI Semibold" panose="020B0702040204020203" pitchFamily="34" charset="0"/>
              </a:rPr>
              <a:t>PLANNED FOR FUTURE RELEASES</a:t>
            </a:r>
          </a:p>
        </p:txBody>
      </p:sp>
      <p:sp>
        <p:nvSpPr>
          <p:cNvPr id="42" name="TextBox 41"/>
          <p:cNvSpPr txBox="1"/>
          <p:nvPr/>
        </p:nvSpPr>
        <p:spPr>
          <a:xfrm>
            <a:off x="1010799" y="2890576"/>
            <a:ext cx="7150799" cy="2202602"/>
          </a:xfrm>
          <a:prstGeom prst="rect">
            <a:avLst/>
          </a:prstGeom>
          <a:noFill/>
        </p:spPr>
        <p:txBody>
          <a:bodyPr wrap="square" rtlCol="0">
            <a:spAutoFit/>
          </a:bodyPr>
          <a:lstStyle/>
          <a:p>
            <a:pPr marL="336015" indent="-336015" defTabSz="914016">
              <a:buFont typeface="Arial" panose="020B0604020202020204" pitchFamily="34" charset="0"/>
              <a:buChar char="•"/>
              <a:tabLst>
                <a:tab pos="448021" algn="l"/>
              </a:tabLst>
              <a:defRPr/>
            </a:pPr>
            <a:r>
              <a:rPr lang="en-US" sz="1961" b="1">
                <a:solidFill>
                  <a:srgbClr val="FFB900">
                    <a:lumMod val="40000"/>
                    <a:lumOff val="60000"/>
                  </a:srgbClr>
                </a:solidFill>
                <a:latin typeface="Segoe UI Semilight"/>
                <a:ea typeface="Times New Roman" panose="02020603050405020304" pitchFamily="18" charset="0"/>
                <a:cs typeface="Times New Roman" panose="02020603050405020304" pitchFamily="18" charset="0"/>
              </a:rPr>
              <a:t>More intuitive slide reading experience</a:t>
            </a:r>
            <a:r>
              <a:rPr lang="en-US" sz="1961">
                <a:solidFill>
                  <a:srgbClr val="FFFFFF"/>
                </a:solidFill>
                <a:latin typeface="Segoe UI Semilight"/>
                <a:ea typeface="Times New Roman" panose="02020603050405020304" pitchFamily="18" charset="0"/>
                <a:cs typeface="Times New Roman" panose="02020603050405020304" pitchFamily="18" charset="0"/>
              </a:rPr>
              <a:t> for screen readers and improved table navigation support in PowerPoint for PCs </a:t>
            </a:r>
            <a:endParaRPr lang="en-US" sz="1961">
              <a:solidFill>
                <a:srgbClr val="FFFFFF"/>
              </a:solidFill>
              <a:latin typeface="Segoe UI Semilight"/>
              <a:ea typeface="Calibri" panose="020F0502020204030204" pitchFamily="34" charset="0"/>
              <a:cs typeface="Times New Roman" panose="02020603050405020304" pitchFamily="18" charset="0"/>
            </a:endParaRPr>
          </a:p>
          <a:p>
            <a:pPr marL="336015" indent="-336015" defTabSz="914016">
              <a:buFont typeface="Arial" panose="020B0604020202020204" pitchFamily="34" charset="0"/>
              <a:buChar char="•"/>
              <a:tabLst>
                <a:tab pos="448021" algn="l"/>
              </a:tabLst>
              <a:defRPr/>
            </a:pPr>
            <a:r>
              <a:rPr lang="en-US" sz="1961" b="1">
                <a:solidFill>
                  <a:srgbClr val="FFB900">
                    <a:lumMod val="40000"/>
                    <a:lumOff val="60000"/>
                  </a:srgbClr>
                </a:solidFill>
                <a:latin typeface="Segoe UI Semilight"/>
                <a:ea typeface="Times New Roman" panose="02020603050405020304" pitchFamily="18" charset="0"/>
                <a:cs typeface="Times New Roman" panose="02020603050405020304" pitchFamily="18" charset="0"/>
              </a:rPr>
              <a:t>Narrator scan mode </a:t>
            </a:r>
            <a:r>
              <a:rPr lang="en-US" sz="1961">
                <a:solidFill>
                  <a:srgbClr val="FFFFFF"/>
                </a:solidFill>
                <a:latin typeface="Segoe UI Semilight"/>
                <a:ea typeface="Times New Roman" panose="02020603050405020304" pitchFamily="18" charset="0"/>
                <a:cs typeface="Times New Roman" panose="02020603050405020304" pitchFamily="18" charset="0"/>
              </a:rPr>
              <a:t>usability improvements with Office for PCs, i</a:t>
            </a:r>
            <a:r>
              <a:rPr lang="en-US" sz="1961">
                <a:solidFill>
                  <a:srgbClr val="FFFFFF"/>
                </a:solidFill>
                <a:latin typeface="Segoe UI Semilight"/>
                <a:cs typeface="Times New Roman" panose="02020603050405020304" pitchFamily="18" charset="0"/>
              </a:rPr>
              <a:t>mproved announcements for misspellings, tables</a:t>
            </a:r>
            <a:endParaRPr lang="en-US" sz="1961">
              <a:solidFill>
                <a:srgbClr val="FFFFFF"/>
              </a:solidFill>
              <a:latin typeface="Segoe UI Semilight"/>
              <a:ea typeface="Calibri" panose="020F0502020204030204" pitchFamily="34" charset="0"/>
              <a:cs typeface="Times New Roman" panose="02020603050405020304" pitchFamily="18" charset="0"/>
            </a:endParaRPr>
          </a:p>
          <a:p>
            <a:pPr marL="336015" indent="-336015" defTabSz="914016">
              <a:buFont typeface="Arial" panose="020B0604020202020204" pitchFamily="34" charset="0"/>
              <a:buChar char="•"/>
              <a:tabLst>
                <a:tab pos="448021" algn="l"/>
              </a:tabLst>
              <a:defRPr/>
            </a:pPr>
            <a:r>
              <a:rPr lang="en-US" sz="1961" b="1">
                <a:solidFill>
                  <a:srgbClr val="FFB900">
                    <a:lumMod val="40000"/>
                    <a:lumOff val="60000"/>
                  </a:srgbClr>
                </a:solidFill>
                <a:latin typeface="Segoe UI Semilight"/>
                <a:ea typeface="Times New Roman" panose="02020603050405020304" pitchFamily="18" charset="0"/>
                <a:cs typeface="Times New Roman" panose="02020603050405020304" pitchFamily="18" charset="0"/>
              </a:rPr>
              <a:t>Rotor support</a:t>
            </a:r>
            <a:r>
              <a:rPr lang="en-US" sz="1961">
                <a:solidFill>
                  <a:srgbClr val="FFB900">
                    <a:lumMod val="40000"/>
                    <a:lumOff val="60000"/>
                  </a:srgbClr>
                </a:solidFill>
                <a:latin typeface="Segoe UI Semilight"/>
                <a:ea typeface="Times New Roman" panose="02020603050405020304" pitchFamily="18" charset="0"/>
                <a:cs typeface="Times New Roman" panose="02020603050405020304" pitchFamily="18" charset="0"/>
              </a:rPr>
              <a:t> </a:t>
            </a:r>
            <a:r>
              <a:rPr lang="en-US" sz="1961">
                <a:solidFill>
                  <a:srgbClr val="FFFFFF"/>
                </a:solidFill>
                <a:latin typeface="Segoe UI Semilight"/>
                <a:ea typeface="Times New Roman" panose="02020603050405020304" pitchFamily="18" charset="0"/>
                <a:cs typeface="Times New Roman" panose="02020603050405020304" pitchFamily="18" charset="0"/>
              </a:rPr>
              <a:t>in Office for iOS to navigate headings, shapes, links, comments, charts, tracked changes, and regions </a:t>
            </a:r>
          </a:p>
          <a:p>
            <a:pPr marL="336015" indent="-336015" defTabSz="914016">
              <a:buFont typeface="Arial" panose="020B0604020202020204" pitchFamily="34" charset="0"/>
              <a:buChar char="•"/>
              <a:tabLst>
                <a:tab pos="448021" algn="l"/>
              </a:tabLst>
              <a:defRPr/>
            </a:pPr>
            <a:r>
              <a:rPr lang="en-US" sz="1961">
                <a:solidFill>
                  <a:srgbClr val="FFFFFF"/>
                </a:solidFill>
                <a:latin typeface="Segoe UI Semilight"/>
                <a:ea typeface="Times New Roman" panose="02020603050405020304" pitchFamily="18" charset="0"/>
              </a:rPr>
              <a:t>Improved </a:t>
            </a:r>
            <a:r>
              <a:rPr lang="en-US" sz="1961" b="1">
                <a:solidFill>
                  <a:srgbClr val="FFB900">
                    <a:lumMod val="40000"/>
                    <a:lumOff val="60000"/>
                  </a:srgbClr>
                </a:solidFill>
                <a:latin typeface="Segoe UI Semilight"/>
                <a:ea typeface="Times New Roman" panose="02020603050405020304" pitchFamily="18" charset="0"/>
              </a:rPr>
              <a:t>screen readouts </a:t>
            </a:r>
            <a:r>
              <a:rPr lang="en-US" sz="1961">
                <a:solidFill>
                  <a:srgbClr val="FFFFFF"/>
                </a:solidFill>
                <a:latin typeface="Segoe UI Semilight"/>
                <a:ea typeface="Times New Roman" panose="02020603050405020304" pitchFamily="18" charset="0"/>
              </a:rPr>
              <a:t>for Connectors &amp; Shapes in Visio </a:t>
            </a:r>
            <a:endParaRPr lang="en-US" sz="1961">
              <a:solidFill>
                <a:srgbClr val="FFFFFF"/>
              </a:solidFill>
              <a:latin typeface="Segoe UI Semilight"/>
              <a:ea typeface="Calibri" panose="020F0502020204030204" pitchFamily="34" charset="0"/>
              <a:cs typeface="Times New Roman" panose="02020603050405020304" pitchFamily="18" charset="0"/>
            </a:endParaRPr>
          </a:p>
        </p:txBody>
      </p:sp>
      <p:sp>
        <p:nvSpPr>
          <p:cNvPr id="15" name="TextBox 14"/>
          <p:cNvSpPr txBox="1"/>
          <p:nvPr/>
        </p:nvSpPr>
        <p:spPr>
          <a:xfrm>
            <a:off x="1010801" y="6225184"/>
            <a:ext cx="7651101" cy="461196"/>
          </a:xfrm>
          <a:prstGeom prst="rect">
            <a:avLst/>
          </a:prstGeom>
          <a:noFill/>
        </p:spPr>
        <p:txBody>
          <a:bodyPr wrap="none" lIns="182776" tIns="146222" rIns="182776" bIns="146222" rtlCol="0">
            <a:spAutoFit/>
          </a:bodyPr>
          <a:lstStyle/>
          <a:p>
            <a:pPr defTabSz="913698">
              <a:lnSpc>
                <a:spcPct val="90000"/>
              </a:lnSpc>
              <a:spcAft>
                <a:spcPts val="600"/>
              </a:spcAft>
              <a:defRPr/>
            </a:pPr>
            <a:r>
              <a:rPr lang="en-US" sz="1173">
                <a:solidFill>
                  <a:srgbClr val="FFFFFF"/>
                </a:solidFill>
                <a:latin typeface="Segoe UI"/>
              </a:rPr>
              <a:t>* Some capabilities based on machine intelligence services not yet available in restricted clouds such as GCC</a:t>
            </a:r>
          </a:p>
        </p:txBody>
      </p:sp>
    </p:spTree>
    <p:extLst>
      <p:ext uri="{BB962C8B-B14F-4D97-AF65-F5344CB8AC3E}">
        <p14:creationId xmlns:p14="http://schemas.microsoft.com/office/powerpoint/2010/main" val="34140493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fade">
                                      <p:cBhvr>
                                        <p:cTn id="10" dur="500"/>
                                        <p:tgtEl>
                                          <p:spTgt spid="3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2"/>
                                        </p:tgtEl>
                                        <p:attrNameLst>
                                          <p:attrName>style.visibility</p:attrName>
                                        </p:attrNameLst>
                                      </p:cBhvr>
                                      <p:to>
                                        <p:strVal val="visible"/>
                                      </p:to>
                                    </p:set>
                                    <p:animEffect transition="in" filter="fade">
                                      <p:cBhvr>
                                        <p:cTn id="13"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35" grpId="0"/>
      <p:bldP spid="4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8EA7013-92AC-4286-B7D2-2C99D8DCF989}"/>
              </a:ext>
            </a:extLst>
          </p:cNvPr>
          <p:cNvSpPr>
            <a:spLocks noGrp="1"/>
          </p:cNvSpPr>
          <p:nvPr>
            <p:ph type="title"/>
          </p:nvPr>
        </p:nvSpPr>
        <p:spPr>
          <a:xfrm>
            <a:off x="11278194" y="2536868"/>
            <a:ext cx="703380" cy="246288"/>
          </a:xfrm>
        </p:spPr>
        <p:txBody>
          <a:bodyPr/>
          <a:lstStyle/>
          <a:p>
            <a:r>
              <a:rPr lang="en-US" sz="600" spc="-102"/>
              <a:t>Microsoft Mission</a:t>
            </a:r>
            <a:endParaRPr lang="en-US" sz="600"/>
          </a:p>
        </p:txBody>
      </p:sp>
      <p:pic>
        <p:nvPicPr>
          <p:cNvPr id="3" name="Picture 2" descr="A collage of people from diverse careers working on different projects towards empowering the world."/>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545" y="2924"/>
            <a:ext cx="12193235" cy="6855705"/>
          </a:xfrm>
          <a:prstGeom prst="rect">
            <a:avLst/>
          </a:prstGeom>
        </p:spPr>
      </p:pic>
      <p:pic>
        <p:nvPicPr>
          <p:cNvPr id="7" name="Picture 6" descr="Black transparent overlay.">
            <a:extLst>
              <a:ext uri="{FF2B5EF4-FFF2-40B4-BE49-F238E27FC236}">
                <a16:creationId xmlns:a16="http://schemas.microsoft.com/office/drawing/2014/main" xmlns="" id="{0EED86D5-0C26-4758-BC2C-98EC884552B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416" y="-23832"/>
            <a:ext cx="12218831" cy="6924615"/>
          </a:xfrm>
          <a:prstGeom prst="rect">
            <a:avLst/>
          </a:prstGeom>
        </p:spPr>
      </p:pic>
      <p:sp>
        <p:nvSpPr>
          <p:cNvPr id="6" name="Content Placeholder 4">
            <a:extLst>
              <a:ext uri="{FF2B5EF4-FFF2-40B4-BE49-F238E27FC236}">
                <a16:creationId xmlns:a16="http://schemas.microsoft.com/office/drawing/2014/main" xmlns="" id="{244DDE4F-7288-408A-A59D-1C19DFBDD666}"/>
              </a:ext>
            </a:extLst>
          </p:cNvPr>
          <p:cNvSpPr>
            <a:spLocks noGrp="1"/>
          </p:cNvSpPr>
          <p:nvPr>
            <p:ph sz="quarter" idx="11"/>
          </p:nvPr>
        </p:nvSpPr>
        <p:spPr>
          <a:xfrm>
            <a:off x="3506730" y="2373697"/>
            <a:ext cx="5161085" cy="947107"/>
          </a:xfrm>
        </p:spPr>
        <p:txBody>
          <a:bodyPr/>
          <a:lstStyle>
            <a:lvl1pPr marL="0" indent="0">
              <a:buNone/>
              <a:defRPr/>
            </a:lvl1pPr>
          </a:lstStyle>
          <a:p>
            <a:pPr lvl="0"/>
            <a:r>
              <a:rPr lang="en-US" sz="5398" spc="-102">
                <a:solidFill>
                  <a:srgbClr val="FFFFFF"/>
                </a:solidFill>
              </a:rPr>
              <a:t>Microsoft Mission</a:t>
            </a:r>
            <a:endParaRPr lang="en-US" sz="5398"/>
          </a:p>
        </p:txBody>
      </p:sp>
      <p:sp>
        <p:nvSpPr>
          <p:cNvPr id="4" name="Content Placeholder 3">
            <a:extLst>
              <a:ext uri="{FF2B5EF4-FFF2-40B4-BE49-F238E27FC236}">
                <a16:creationId xmlns:a16="http://schemas.microsoft.com/office/drawing/2014/main" xmlns="" id="{270EA728-0CAB-4544-A1BC-F6FC10C3472F}"/>
              </a:ext>
            </a:extLst>
          </p:cNvPr>
          <p:cNvSpPr>
            <a:spLocks noGrp="1"/>
          </p:cNvSpPr>
          <p:nvPr>
            <p:ph sz="quarter" idx="10"/>
          </p:nvPr>
        </p:nvSpPr>
        <p:spPr>
          <a:xfrm>
            <a:off x="891632" y="3592229"/>
            <a:ext cx="10531662" cy="1404465"/>
          </a:xfrm>
        </p:spPr>
        <p:txBody>
          <a:bodyPr/>
          <a:lstStyle/>
          <a:p>
            <a:r>
              <a:rPr lang="en-US">
                <a:solidFill>
                  <a:srgbClr val="FFFFFF"/>
                </a:solidFill>
                <a:cs typeface="Segoe UI Semilight" panose="020B0402040204020203" pitchFamily="34" charset="0"/>
              </a:rPr>
              <a:t>Empower every person and every organization on the planet to achieve more</a:t>
            </a:r>
          </a:p>
        </p:txBody>
      </p:sp>
    </p:spTree>
    <p:extLst>
      <p:ext uri="{BB962C8B-B14F-4D97-AF65-F5344CB8AC3E}">
        <p14:creationId xmlns:p14="http://schemas.microsoft.com/office/powerpoint/2010/main" val="2407319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childTnLst>
                                </p:cTn>
                              </p:par>
                              <p:par>
                                <p:cTn id="8" presetID="42" presetClass="path" presetSubtype="0" accel="50000" decel="50000" fill="hold" grpId="1" nodeType="withEffect">
                                  <p:stCondLst>
                                    <p:cond delay="0"/>
                                  </p:stCondLst>
                                  <p:childTnLst>
                                    <p:animMotion origin="layout" path="M 0.00273 0.23819 L 0.00156 2.96296E-6 " pathEditMode="relative" rAng="0" ptsTypes="AA">
                                      <p:cBhvr>
                                        <p:cTn id="9" dur="1000" fill="hold"/>
                                        <p:tgtEl>
                                          <p:spTgt spid="6"/>
                                        </p:tgtEl>
                                        <p:attrNameLst>
                                          <p:attrName>ppt_x</p:attrName>
                                          <p:attrName>ppt_y</p:attrName>
                                        </p:attrNameLst>
                                      </p:cBhvr>
                                      <p:rCtr x="-65" y="-11921"/>
                                    </p:animMotion>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4">
                                            <p:txEl>
                                              <p:pRg st="0" end="0"/>
                                            </p:txEl>
                                          </p:spTgt>
                                        </p:tgtEl>
                                        <p:attrNameLst>
                                          <p:attrName>style.visibility</p:attrName>
                                        </p:attrNameLst>
                                      </p:cBhvr>
                                      <p:to>
                                        <p:strVal val="visible"/>
                                      </p:to>
                                    </p:set>
                                    <p:animEffect transition="in" filter="fade">
                                      <p:cBhvr>
                                        <p:cTn id="13" dur="75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4"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extBox 45"/>
          <p:cNvSpPr txBox="1"/>
          <p:nvPr/>
        </p:nvSpPr>
        <p:spPr>
          <a:xfrm>
            <a:off x="372036" y="318951"/>
            <a:ext cx="6686551" cy="845384"/>
          </a:xfrm>
          <a:prstGeom prst="rect">
            <a:avLst/>
          </a:prstGeom>
          <a:noFill/>
        </p:spPr>
        <p:txBody>
          <a:bodyPr wrap="none" rtlCol="0">
            <a:spAutoFit/>
          </a:bodyPr>
          <a:lstStyle/>
          <a:p>
            <a:pPr defTabSz="895870">
              <a:defRPr/>
            </a:pPr>
            <a:r>
              <a:rPr lang="en-US" sz="2400" cap="small">
                <a:gradFill>
                  <a:gsLst>
                    <a:gs pos="76623">
                      <a:srgbClr val="D83B01"/>
                    </a:gs>
                    <a:gs pos="61000">
                      <a:srgbClr val="D83B01"/>
                    </a:gs>
                  </a:gsLst>
                  <a:lin ang="5400000" scaled="0"/>
                </a:gradFill>
                <a:latin typeface="Segoe UI Semibold" panose="020B0702040204020203" pitchFamily="34" charset="0"/>
                <a:cs typeface="Segoe UI Semibold" panose="020B0702040204020203" pitchFamily="34" charset="0"/>
              </a:rPr>
              <a:t>Office 365 Accessibility Highlights — Released</a:t>
            </a:r>
            <a:endParaRPr lang="en-US" sz="2400">
              <a:gradFill>
                <a:gsLst>
                  <a:gs pos="78761">
                    <a:srgbClr val="353535"/>
                  </a:gs>
                  <a:gs pos="61000">
                    <a:srgbClr val="353535"/>
                  </a:gs>
                </a:gsLst>
                <a:lin ang="5400000" scaled="0"/>
              </a:gradFill>
              <a:latin typeface="Segoe UI Semilight"/>
              <a:cs typeface="Segoe UI" panose="020B0502040204020203" pitchFamily="34" charset="0"/>
            </a:endParaRPr>
          </a:p>
          <a:p>
            <a:pPr defTabSz="895870">
              <a:defRPr/>
            </a:pPr>
            <a:endParaRPr lang="en-US" sz="2400">
              <a:gradFill>
                <a:gsLst>
                  <a:gs pos="78761">
                    <a:srgbClr val="353535"/>
                  </a:gs>
                  <a:gs pos="61000">
                    <a:srgbClr val="353535"/>
                  </a:gs>
                </a:gsLst>
                <a:lin ang="5400000" scaled="0"/>
              </a:gradFill>
              <a:latin typeface="Segoe UI Semilight"/>
              <a:cs typeface="Segoe UI" panose="020B0502040204020203" pitchFamily="34" charset="0"/>
            </a:endParaRPr>
          </a:p>
        </p:txBody>
      </p:sp>
      <p:sp>
        <p:nvSpPr>
          <p:cNvPr id="2" name="Title 1"/>
          <p:cNvSpPr>
            <a:spLocks noGrp="1"/>
          </p:cNvSpPr>
          <p:nvPr>
            <p:ph type="title"/>
          </p:nvPr>
        </p:nvSpPr>
        <p:spPr>
          <a:xfrm>
            <a:off x="271719" y="692120"/>
            <a:ext cx="11650882" cy="899282"/>
          </a:xfrm>
        </p:spPr>
        <p:txBody>
          <a:bodyPr/>
          <a:lstStyle/>
          <a:p>
            <a:pPr defTabSz="932205">
              <a:tabLst>
                <a:tab pos="674429" algn="l"/>
              </a:tabLst>
            </a:pPr>
            <a:r>
              <a:rPr lang="en-US" sz="4313"/>
              <a:t>For people with mobility impairments – released</a:t>
            </a:r>
          </a:p>
        </p:txBody>
      </p:sp>
      <p:pic>
        <p:nvPicPr>
          <p:cNvPr id="14" name="Picture 13" descr="Mobility">
            <a:extLst>
              <a:ext uri="{FF2B5EF4-FFF2-40B4-BE49-F238E27FC236}">
                <a16:creationId xmlns:a16="http://schemas.microsoft.com/office/drawing/2014/main" xmlns="" id="{BE1F6A29-0FD0-4601-80EB-638F6529F9A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4187" y="666236"/>
            <a:ext cx="877998" cy="877998"/>
          </a:xfrm>
          <a:prstGeom prst="rect">
            <a:avLst/>
          </a:prstGeom>
          <a:noFill/>
        </p:spPr>
      </p:pic>
      <p:sp>
        <p:nvSpPr>
          <p:cNvPr id="22" name="Right Arrow 21" descr="Roadmap Arrow" title="Roadmap Arrow"/>
          <p:cNvSpPr/>
          <p:nvPr/>
        </p:nvSpPr>
        <p:spPr>
          <a:xfrm>
            <a:off x="2594" y="1822590"/>
            <a:ext cx="12152056" cy="279479"/>
          </a:xfrm>
          <a:prstGeom prst="rightArrow">
            <a:avLst/>
          </a:prstGeom>
          <a:solidFill>
            <a:schemeClr val="tx1">
              <a:lumMod val="40000"/>
              <a:lumOff val="60000"/>
            </a:schemeClr>
          </a:solidFill>
          <a:ln w="10795" cap="flat" cmpd="sng" algn="ctr">
            <a:noFill/>
            <a:prstDash val="solid"/>
          </a:ln>
          <a:effectLst/>
        </p:spPr>
        <p:txBody>
          <a:bodyPr rtlCol="0" anchor="ctr"/>
          <a:lstStyle/>
          <a:p>
            <a:pPr algn="ctr" defTabSz="895870">
              <a:defRPr/>
            </a:pPr>
            <a:endParaRPr lang="en-US" sz="1765" kern="0">
              <a:solidFill>
                <a:srgbClr val="FFFFFF"/>
              </a:solidFill>
              <a:latin typeface="Segoe UI"/>
            </a:endParaRPr>
          </a:p>
        </p:txBody>
      </p:sp>
      <p:sp>
        <p:nvSpPr>
          <p:cNvPr id="23" name="Oval 22" descr="Date Marker" title="Date Marker"/>
          <p:cNvSpPr/>
          <p:nvPr/>
        </p:nvSpPr>
        <p:spPr>
          <a:xfrm>
            <a:off x="1010801" y="1793788"/>
            <a:ext cx="313615" cy="313615"/>
          </a:xfrm>
          <a:prstGeom prst="ellipse">
            <a:avLst/>
          </a:prstGeom>
          <a:solidFill>
            <a:srgbClr val="FFFFFF"/>
          </a:solidFill>
          <a:ln w="76200" cap="flat" cmpd="sng" algn="ctr">
            <a:solidFill>
              <a:schemeClr val="accent2"/>
            </a:solidFill>
            <a:prstDash val="solid"/>
          </a:ln>
          <a:effectLst/>
        </p:spPr>
        <p:txBody>
          <a:bodyPr rtlCol="0" anchor="ctr"/>
          <a:lstStyle/>
          <a:p>
            <a:pPr algn="ctr" defTabSz="895870">
              <a:defRPr/>
            </a:pPr>
            <a:endParaRPr lang="en-US" sz="1765" kern="0">
              <a:solidFill>
                <a:srgbClr val="FFFFFF"/>
              </a:solidFill>
              <a:latin typeface="Segoe UI"/>
            </a:endParaRPr>
          </a:p>
        </p:txBody>
      </p:sp>
      <p:sp>
        <p:nvSpPr>
          <p:cNvPr id="35" name="TextBox 34"/>
          <p:cNvSpPr txBox="1"/>
          <p:nvPr/>
        </p:nvSpPr>
        <p:spPr>
          <a:xfrm>
            <a:off x="1010802" y="2427703"/>
            <a:ext cx="2373870" cy="369173"/>
          </a:xfrm>
          <a:prstGeom prst="rect">
            <a:avLst/>
          </a:prstGeom>
          <a:noFill/>
        </p:spPr>
        <p:txBody>
          <a:bodyPr wrap="none" rtlCol="0">
            <a:spAutoFit/>
          </a:bodyPr>
          <a:lstStyle/>
          <a:p>
            <a:pPr defTabSz="895870">
              <a:defRPr/>
            </a:pPr>
            <a:r>
              <a:rPr lang="en-US" sz="1765" cap="small">
                <a:gradFill>
                  <a:gsLst>
                    <a:gs pos="76623">
                      <a:srgbClr val="D83B01"/>
                    </a:gs>
                    <a:gs pos="61000">
                      <a:srgbClr val="D83B01"/>
                    </a:gs>
                  </a:gsLst>
                  <a:lin ang="5400000" scaled="0"/>
                </a:gradFill>
                <a:latin typeface="Segoe UI Semibold" panose="020B0702040204020203" pitchFamily="34" charset="0"/>
                <a:cs typeface="Segoe UI Semibold" panose="020B0702040204020203" pitchFamily="34" charset="0"/>
              </a:rPr>
              <a:t>RELEASED IN CY2016</a:t>
            </a:r>
            <a:endParaRPr lang="en-US" sz="1369">
              <a:gradFill>
                <a:gsLst>
                  <a:gs pos="78761">
                    <a:srgbClr val="353535"/>
                  </a:gs>
                  <a:gs pos="61000">
                    <a:srgbClr val="353535"/>
                  </a:gs>
                </a:gsLst>
                <a:lin ang="5400000" scaled="0"/>
              </a:gradFill>
              <a:latin typeface="Segoe UI Semilight"/>
              <a:cs typeface="Segoe UI" panose="020B0502040204020203" pitchFamily="34" charset="0"/>
            </a:endParaRPr>
          </a:p>
        </p:txBody>
      </p:sp>
      <p:sp>
        <p:nvSpPr>
          <p:cNvPr id="42" name="TextBox 41"/>
          <p:cNvSpPr txBox="1"/>
          <p:nvPr/>
        </p:nvSpPr>
        <p:spPr>
          <a:xfrm>
            <a:off x="1010800" y="2890573"/>
            <a:ext cx="4565034" cy="1504258"/>
          </a:xfrm>
          <a:prstGeom prst="rect">
            <a:avLst/>
          </a:prstGeom>
          <a:noFill/>
        </p:spPr>
        <p:txBody>
          <a:bodyPr wrap="square" rtlCol="0">
            <a:spAutoFit/>
          </a:bodyPr>
          <a:lstStyle/>
          <a:p>
            <a:pPr marL="171352" indent="-171352" defTabSz="932205">
              <a:buClr>
                <a:srgbClr val="FFFFFF"/>
              </a:buClr>
              <a:buFont typeface="Arial" charset="0"/>
              <a:buChar char="•"/>
              <a:defRPr/>
            </a:pPr>
            <a:r>
              <a:rPr lang="en-US">
                <a:solidFill>
                  <a:srgbClr val="FFFFFF"/>
                </a:solidFill>
                <a:latin typeface="Segoe UI Semilight"/>
              </a:rPr>
              <a:t>New, intuitive ways to create and navigate mouse-free: </a:t>
            </a:r>
            <a:r>
              <a:rPr lang="en-US" kern="0">
                <a:solidFill>
                  <a:srgbClr val="FFFFFF"/>
                </a:solidFill>
                <a:latin typeface="Segoe UI Semilight"/>
                <a:hlinkClick r:id="rId4"/>
              </a:rPr>
              <a:t>Tell Me</a:t>
            </a:r>
            <a:r>
              <a:rPr lang="en-US" kern="0">
                <a:solidFill>
                  <a:srgbClr val="FFFFFF"/>
                </a:solidFill>
                <a:latin typeface="Segoe UI Semilight"/>
              </a:rPr>
              <a:t> </a:t>
            </a:r>
            <a:r>
              <a:rPr lang="en-US">
                <a:solidFill>
                  <a:srgbClr val="FFFFFF"/>
                </a:solidFill>
                <a:latin typeface="Segoe UI Semilight"/>
              </a:rPr>
              <a:t>in several Office 365 apps, </a:t>
            </a:r>
            <a:r>
              <a:rPr lang="en-US" kern="0">
                <a:solidFill>
                  <a:srgbClr val="FFFFFF"/>
                </a:solidFill>
                <a:latin typeface="Segoe UI Semilight"/>
                <a:hlinkClick r:id="rId5"/>
              </a:rPr>
              <a:t>Designer</a:t>
            </a:r>
            <a:r>
              <a:rPr lang="en-US" kern="0">
                <a:solidFill>
                  <a:srgbClr val="FFFFFF"/>
                </a:solidFill>
                <a:latin typeface="Segoe UI Semilight"/>
              </a:rPr>
              <a:t> </a:t>
            </a:r>
            <a:r>
              <a:rPr lang="en-US">
                <a:solidFill>
                  <a:srgbClr val="FFFFFF"/>
                </a:solidFill>
                <a:latin typeface="Segoe UI Semilight"/>
              </a:rPr>
              <a:t>in PowerPoint for PCs,</a:t>
            </a:r>
            <a:r>
              <a:rPr lang="en-US" kern="0">
                <a:solidFill>
                  <a:srgbClr val="FFFFFF"/>
                </a:solidFill>
                <a:latin typeface="Segoe UI Semilight"/>
              </a:rPr>
              <a:t> </a:t>
            </a:r>
            <a:r>
              <a:rPr lang="en-US" kern="0">
                <a:solidFill>
                  <a:srgbClr val="FFFFFF"/>
                </a:solidFill>
                <a:latin typeface="Segoe UI Semilight"/>
                <a:hlinkClick r:id="rId6"/>
              </a:rPr>
              <a:t>Researcher</a:t>
            </a:r>
            <a:r>
              <a:rPr lang="en-US" kern="0">
                <a:solidFill>
                  <a:srgbClr val="FFFFFF"/>
                </a:solidFill>
                <a:latin typeface="Segoe UI Semilight"/>
              </a:rPr>
              <a:t>* </a:t>
            </a:r>
            <a:r>
              <a:rPr lang="en-US">
                <a:solidFill>
                  <a:srgbClr val="FFFFFF"/>
                </a:solidFill>
                <a:latin typeface="Segoe UI Semilight"/>
              </a:rPr>
              <a:t>in Word for PCs</a:t>
            </a:r>
          </a:p>
          <a:p>
            <a:pPr marL="171352" indent="-171352" defTabSz="932205">
              <a:buClr>
                <a:srgbClr val="FFFFFF"/>
              </a:buClr>
              <a:buFont typeface="Arial" charset="0"/>
              <a:buChar char="•"/>
              <a:defRPr/>
            </a:pPr>
            <a:r>
              <a:rPr lang="en-US">
                <a:solidFill>
                  <a:srgbClr val="FFFFFF"/>
                </a:solidFill>
                <a:latin typeface="Segoe UI Semilight"/>
                <a:hlinkClick r:id="rId7"/>
              </a:rPr>
              <a:t>Access Keys</a:t>
            </a:r>
            <a:r>
              <a:rPr lang="en-US">
                <a:solidFill>
                  <a:srgbClr val="FFFFFF"/>
                </a:solidFill>
                <a:latin typeface="Segoe UI Semilight"/>
              </a:rPr>
              <a:t> supported in Office Online</a:t>
            </a:r>
          </a:p>
        </p:txBody>
      </p:sp>
      <p:sp>
        <p:nvSpPr>
          <p:cNvPr id="25" name="Oval 24" descr="Date Marker" title="Date Marker"/>
          <p:cNvSpPr/>
          <p:nvPr/>
        </p:nvSpPr>
        <p:spPr>
          <a:xfrm>
            <a:off x="5931460" y="1793788"/>
            <a:ext cx="313615" cy="313615"/>
          </a:xfrm>
          <a:prstGeom prst="ellipse">
            <a:avLst/>
          </a:prstGeom>
          <a:solidFill>
            <a:srgbClr val="FFFFFF"/>
          </a:solidFill>
          <a:ln w="76200" cap="flat" cmpd="sng" algn="ctr">
            <a:solidFill>
              <a:schemeClr val="accent2"/>
            </a:solidFill>
            <a:prstDash val="solid"/>
          </a:ln>
          <a:effectLst/>
        </p:spPr>
        <p:txBody>
          <a:bodyPr rtlCol="0" anchor="ctr"/>
          <a:lstStyle/>
          <a:p>
            <a:pPr algn="ctr" defTabSz="895870">
              <a:defRPr/>
            </a:pPr>
            <a:endParaRPr lang="en-US" sz="1765" kern="0">
              <a:solidFill>
                <a:srgbClr val="FFFFFF"/>
              </a:solidFill>
              <a:latin typeface="Segoe UI"/>
            </a:endParaRPr>
          </a:p>
        </p:txBody>
      </p:sp>
      <p:sp>
        <p:nvSpPr>
          <p:cNvPr id="37" name="TextBox 36"/>
          <p:cNvSpPr txBox="1"/>
          <p:nvPr/>
        </p:nvSpPr>
        <p:spPr>
          <a:xfrm>
            <a:off x="5931460" y="2427703"/>
            <a:ext cx="3755027" cy="369226"/>
          </a:xfrm>
          <a:prstGeom prst="rect">
            <a:avLst/>
          </a:prstGeom>
          <a:noFill/>
        </p:spPr>
        <p:txBody>
          <a:bodyPr wrap="none" rtlCol="0">
            <a:spAutoFit/>
          </a:bodyPr>
          <a:lstStyle/>
          <a:p>
            <a:pPr defTabSz="895870">
              <a:defRPr/>
            </a:pPr>
            <a:r>
              <a:rPr lang="en-US" sz="1765" cap="small">
                <a:gradFill>
                  <a:gsLst>
                    <a:gs pos="76623">
                      <a:srgbClr val="D83B01"/>
                    </a:gs>
                    <a:gs pos="61000">
                      <a:srgbClr val="D83B01"/>
                    </a:gs>
                  </a:gsLst>
                  <a:lin ang="5400000" scaled="0"/>
                </a:gradFill>
                <a:latin typeface="Segoe UI Semibold" panose="020B0702040204020203" pitchFamily="34" charset="0"/>
                <a:cs typeface="Segoe UI Semibold" panose="020B0702040204020203" pitchFamily="34" charset="0"/>
              </a:rPr>
              <a:t>RELEASED IN CY2017 (JAN </a:t>
            </a:r>
            <a:r>
              <a:rPr lang="mr-IN" sz="1765" cap="small">
                <a:gradFill>
                  <a:gsLst>
                    <a:gs pos="76623">
                      <a:srgbClr val="D83B01"/>
                    </a:gs>
                    <a:gs pos="61000">
                      <a:srgbClr val="D83B01"/>
                    </a:gs>
                  </a:gsLst>
                  <a:lin ang="5400000" scaled="0"/>
                </a:gradFill>
                <a:latin typeface="Segoe UI Semibold" panose="020B0702040204020203" pitchFamily="34" charset="0"/>
                <a:cs typeface="Segoe UI Semibold" panose="020B0702040204020203" pitchFamily="34" charset="0"/>
              </a:rPr>
              <a:t>–</a:t>
            </a:r>
            <a:r>
              <a:rPr lang="en-US" sz="1765" cap="small">
                <a:gradFill>
                  <a:gsLst>
                    <a:gs pos="76623">
                      <a:srgbClr val="D83B01"/>
                    </a:gs>
                    <a:gs pos="61000">
                      <a:srgbClr val="D83B01"/>
                    </a:gs>
                  </a:gsLst>
                  <a:lin ang="5400000" scaled="0"/>
                </a:gradFill>
                <a:latin typeface="Segoe UI Semibold" panose="020B0702040204020203" pitchFamily="34" charset="0"/>
                <a:cs typeface="Segoe UI Semibold" panose="020B0702040204020203" pitchFamily="34" charset="0"/>
              </a:rPr>
              <a:t> SEPT)</a:t>
            </a:r>
            <a:endParaRPr lang="en-US" sz="1369">
              <a:gradFill>
                <a:gsLst>
                  <a:gs pos="78761">
                    <a:srgbClr val="353535"/>
                  </a:gs>
                  <a:gs pos="61000">
                    <a:srgbClr val="353535"/>
                  </a:gs>
                </a:gsLst>
                <a:lin ang="5400000" scaled="0"/>
              </a:gradFill>
              <a:latin typeface="Segoe UI Semilight"/>
              <a:cs typeface="Segoe UI" panose="020B0502040204020203" pitchFamily="34" charset="0"/>
            </a:endParaRPr>
          </a:p>
        </p:txBody>
      </p:sp>
      <p:sp>
        <p:nvSpPr>
          <p:cNvPr id="45" name="TextBox 44"/>
          <p:cNvSpPr txBox="1"/>
          <p:nvPr/>
        </p:nvSpPr>
        <p:spPr>
          <a:xfrm>
            <a:off x="5961932" y="2890573"/>
            <a:ext cx="5125910" cy="2330961"/>
          </a:xfrm>
          <a:prstGeom prst="rect">
            <a:avLst/>
          </a:prstGeom>
          <a:noFill/>
        </p:spPr>
        <p:txBody>
          <a:bodyPr wrap="square" rtlCol="0">
            <a:spAutoFit/>
          </a:bodyPr>
          <a:lstStyle/>
          <a:p>
            <a:pPr marL="171352" indent="-171352" defTabSz="932205">
              <a:buClr>
                <a:srgbClr val="FFFFFF"/>
              </a:buClr>
              <a:buFont typeface="Arial" charset="0"/>
              <a:buChar char="•"/>
              <a:defRPr/>
            </a:pPr>
            <a:r>
              <a:rPr lang="en-US">
                <a:solidFill>
                  <a:srgbClr val="FFFFFF"/>
                </a:solidFill>
                <a:latin typeface="Segoe UI Semilight"/>
              </a:rPr>
              <a:t>Hands free typing for Outlook, Word and PowerPoint with </a:t>
            </a:r>
            <a:r>
              <a:rPr lang="en-US">
                <a:solidFill>
                  <a:srgbClr val="FFFFFF"/>
                </a:solidFill>
                <a:latin typeface="Segoe UI Semilight"/>
                <a:hlinkClick r:id="rId8"/>
              </a:rPr>
              <a:t>Dictate add-in from Microsoft Garage</a:t>
            </a:r>
            <a:r>
              <a:rPr lang="en-US">
                <a:solidFill>
                  <a:srgbClr val="FFFFFF"/>
                </a:solidFill>
                <a:latin typeface="Segoe UI Semilight"/>
              </a:rPr>
              <a:t>*</a:t>
            </a:r>
          </a:p>
          <a:p>
            <a:pPr marL="171352" indent="-171352" defTabSz="932205">
              <a:buClr>
                <a:srgbClr val="FFFFFF"/>
              </a:buClr>
              <a:buFont typeface="Arial" charset="0"/>
              <a:buChar char="•"/>
              <a:defRPr/>
            </a:pPr>
            <a:r>
              <a:rPr lang="en-US">
                <a:solidFill>
                  <a:srgbClr val="FFFFFF"/>
                </a:solidFill>
                <a:latin typeface="Segoe UI Semilight"/>
              </a:rPr>
              <a:t>Tell Me in Office for iOS and OneNote for Windows 10</a:t>
            </a:r>
          </a:p>
          <a:p>
            <a:pPr marL="171352" indent="-171352" defTabSz="932205">
              <a:buClr>
                <a:srgbClr val="FFFFFF"/>
              </a:buClr>
              <a:buFont typeface="Arial" charset="0"/>
              <a:buChar char="•"/>
              <a:defRPr/>
            </a:pPr>
            <a:r>
              <a:rPr lang="en-US">
                <a:solidFill>
                  <a:srgbClr val="FFFFFF"/>
                </a:solidFill>
                <a:latin typeface="Segoe UI Semilight"/>
              </a:rPr>
              <a:t>Designer in PowerPoint Online</a:t>
            </a:r>
          </a:p>
          <a:p>
            <a:pPr marL="171352" indent="-171352" defTabSz="932205">
              <a:buClr>
                <a:srgbClr val="FFFFFF"/>
              </a:buClr>
              <a:buFont typeface="Arial" charset="0"/>
              <a:buChar char="•"/>
              <a:defRPr/>
            </a:pPr>
            <a:r>
              <a:rPr lang="en-US">
                <a:solidFill>
                  <a:srgbClr val="FFFFFF"/>
                </a:solidFill>
                <a:latin typeface="Segoe UI Semilight"/>
              </a:rPr>
              <a:t>In App Chat &amp; File Navigation for WXP PC</a:t>
            </a:r>
          </a:p>
          <a:p>
            <a:pPr marL="171352" indent="-171352" defTabSz="932205">
              <a:buClr>
                <a:srgbClr val="FFFFFF"/>
              </a:buClr>
              <a:buFont typeface="Arial" charset="0"/>
              <a:buChar char="•"/>
              <a:defRPr/>
            </a:pPr>
            <a:endParaRPr lang="en-US">
              <a:solidFill>
                <a:srgbClr val="FFFFFF"/>
              </a:solidFill>
              <a:latin typeface="Segoe UI Semilight"/>
            </a:endParaRPr>
          </a:p>
        </p:txBody>
      </p:sp>
      <p:sp>
        <p:nvSpPr>
          <p:cNvPr id="16" name="TextBox 15"/>
          <p:cNvSpPr txBox="1"/>
          <p:nvPr/>
        </p:nvSpPr>
        <p:spPr>
          <a:xfrm>
            <a:off x="1010801" y="6225184"/>
            <a:ext cx="7651101" cy="461196"/>
          </a:xfrm>
          <a:prstGeom prst="rect">
            <a:avLst/>
          </a:prstGeom>
          <a:noFill/>
        </p:spPr>
        <p:txBody>
          <a:bodyPr wrap="none" lIns="182776" tIns="146222" rIns="182776" bIns="146222" rtlCol="0">
            <a:spAutoFit/>
          </a:bodyPr>
          <a:lstStyle/>
          <a:p>
            <a:pPr defTabSz="913698">
              <a:lnSpc>
                <a:spcPct val="90000"/>
              </a:lnSpc>
              <a:spcAft>
                <a:spcPts val="600"/>
              </a:spcAft>
              <a:defRPr/>
            </a:pPr>
            <a:r>
              <a:rPr lang="en-US" sz="1173">
                <a:solidFill>
                  <a:srgbClr val="FFFFFF"/>
                </a:solidFill>
                <a:latin typeface="Segoe UI"/>
              </a:rPr>
              <a:t>* Some capabilities based on machine intelligence services not yet available in restricted clouds such as GCC</a:t>
            </a:r>
          </a:p>
        </p:txBody>
      </p:sp>
    </p:spTree>
    <p:extLst>
      <p:ext uri="{BB962C8B-B14F-4D97-AF65-F5344CB8AC3E}">
        <p14:creationId xmlns:p14="http://schemas.microsoft.com/office/powerpoint/2010/main" val="1622311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5"/>
                                        </p:tgtEl>
                                        <p:attrNameLst>
                                          <p:attrName>style.visibility</p:attrName>
                                        </p:attrNameLst>
                                      </p:cBhvr>
                                      <p:to>
                                        <p:strVal val="visible"/>
                                      </p:to>
                                    </p:set>
                                    <p:animEffect transition="in" filter="fade">
                                      <p:cBhvr>
                                        <p:cTn id="13" dur="500"/>
                                        <p:tgtEl>
                                          <p:spTgt spid="3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7"/>
                                        </p:tgtEl>
                                        <p:attrNameLst>
                                          <p:attrName>style.visibility</p:attrName>
                                        </p:attrNameLst>
                                      </p:cBhvr>
                                      <p:to>
                                        <p:strVal val="visible"/>
                                      </p:to>
                                    </p:set>
                                    <p:animEffect transition="in" filter="fade">
                                      <p:cBhvr>
                                        <p:cTn id="16" dur="500"/>
                                        <p:tgtEl>
                                          <p:spTgt spid="3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2"/>
                                        </p:tgtEl>
                                        <p:attrNameLst>
                                          <p:attrName>style.visibility</p:attrName>
                                        </p:attrNameLst>
                                      </p:cBhvr>
                                      <p:to>
                                        <p:strVal val="visible"/>
                                      </p:to>
                                    </p:set>
                                    <p:animEffect transition="in" filter="fade">
                                      <p:cBhvr>
                                        <p:cTn id="19" dur="500"/>
                                        <p:tgtEl>
                                          <p:spTgt spid="4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5"/>
                                        </p:tgtEl>
                                        <p:attrNameLst>
                                          <p:attrName>style.visibility</p:attrName>
                                        </p:attrNameLst>
                                      </p:cBhvr>
                                      <p:to>
                                        <p:strVal val="visible"/>
                                      </p:to>
                                    </p:set>
                                    <p:animEffect transition="in" filter="fade">
                                      <p:cBhvr>
                                        <p:cTn id="22"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35" grpId="0"/>
      <p:bldP spid="42" grpId="0"/>
      <p:bldP spid="25" grpId="0" animBg="1"/>
      <p:bldP spid="37" grpId="0"/>
      <p:bldP spid="4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extBox 45"/>
          <p:cNvSpPr txBox="1"/>
          <p:nvPr/>
        </p:nvSpPr>
        <p:spPr>
          <a:xfrm>
            <a:off x="372036" y="318951"/>
            <a:ext cx="6667626" cy="845504"/>
          </a:xfrm>
          <a:prstGeom prst="rect">
            <a:avLst/>
          </a:prstGeom>
          <a:noFill/>
        </p:spPr>
        <p:txBody>
          <a:bodyPr wrap="none" rtlCol="0">
            <a:spAutoFit/>
          </a:bodyPr>
          <a:lstStyle/>
          <a:p>
            <a:pPr defTabSz="895870">
              <a:defRPr/>
            </a:pPr>
            <a:r>
              <a:rPr lang="en-US" sz="2400" cap="small">
                <a:solidFill>
                  <a:srgbClr val="FFB900"/>
                </a:solidFill>
                <a:latin typeface="Segoe UI Semibold" panose="020B0702040204020203" pitchFamily="34" charset="0"/>
                <a:cs typeface="Segoe UI Semibold" panose="020B0702040204020203" pitchFamily="34" charset="0"/>
              </a:rPr>
              <a:t>Office 365 Accessibility Highlights — Planned</a:t>
            </a:r>
            <a:endParaRPr lang="en-US" sz="2400">
              <a:solidFill>
                <a:srgbClr val="FFB900"/>
              </a:solidFill>
              <a:latin typeface="Segoe UI Semilight"/>
              <a:cs typeface="Segoe UI" panose="020B0502040204020203" pitchFamily="34" charset="0"/>
            </a:endParaRPr>
          </a:p>
          <a:p>
            <a:pPr defTabSz="895870">
              <a:defRPr/>
            </a:pPr>
            <a:endParaRPr lang="en-US" sz="2400">
              <a:gradFill>
                <a:gsLst>
                  <a:gs pos="78761">
                    <a:srgbClr val="353535"/>
                  </a:gs>
                  <a:gs pos="61000">
                    <a:srgbClr val="353535"/>
                  </a:gs>
                </a:gsLst>
                <a:lin ang="5400000" scaled="0"/>
              </a:gradFill>
              <a:latin typeface="Segoe UI Semilight"/>
              <a:cs typeface="Segoe UI" panose="020B0502040204020203" pitchFamily="34" charset="0"/>
            </a:endParaRPr>
          </a:p>
        </p:txBody>
      </p:sp>
      <p:sp>
        <p:nvSpPr>
          <p:cNvPr id="2" name="Title 1"/>
          <p:cNvSpPr>
            <a:spLocks noGrp="1"/>
          </p:cNvSpPr>
          <p:nvPr>
            <p:ph type="title"/>
          </p:nvPr>
        </p:nvSpPr>
        <p:spPr>
          <a:xfrm>
            <a:off x="271719" y="692120"/>
            <a:ext cx="11650882" cy="899282"/>
          </a:xfrm>
        </p:spPr>
        <p:txBody>
          <a:bodyPr/>
          <a:lstStyle/>
          <a:p>
            <a:pPr defTabSz="932205">
              <a:tabLst>
                <a:tab pos="674429" algn="l"/>
              </a:tabLst>
            </a:pPr>
            <a:r>
              <a:rPr lang="en-US" sz="4313"/>
              <a:t>For people with mobility impairments - planned</a:t>
            </a:r>
          </a:p>
        </p:txBody>
      </p:sp>
      <p:pic>
        <p:nvPicPr>
          <p:cNvPr id="14" name="Picture 13" descr="Mobility">
            <a:extLst>
              <a:ext uri="{FF2B5EF4-FFF2-40B4-BE49-F238E27FC236}">
                <a16:creationId xmlns:a16="http://schemas.microsoft.com/office/drawing/2014/main" xmlns="" id="{BE1F6A29-0FD0-4601-80EB-638F6529F9A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4187" y="666236"/>
            <a:ext cx="877998" cy="877998"/>
          </a:xfrm>
          <a:prstGeom prst="rect">
            <a:avLst/>
          </a:prstGeom>
          <a:noFill/>
        </p:spPr>
      </p:pic>
      <p:sp>
        <p:nvSpPr>
          <p:cNvPr id="22" name="Right Arrow 21" descr="Roadmap Arrow" title="Roadmap Arrow"/>
          <p:cNvSpPr/>
          <p:nvPr/>
        </p:nvSpPr>
        <p:spPr>
          <a:xfrm>
            <a:off x="2594" y="1822590"/>
            <a:ext cx="12152056" cy="279479"/>
          </a:xfrm>
          <a:prstGeom prst="rightArrow">
            <a:avLst/>
          </a:prstGeom>
          <a:solidFill>
            <a:schemeClr val="tx1">
              <a:lumMod val="40000"/>
              <a:lumOff val="60000"/>
            </a:schemeClr>
          </a:solidFill>
          <a:ln w="10795" cap="flat" cmpd="sng" algn="ctr">
            <a:noFill/>
            <a:prstDash val="solid"/>
          </a:ln>
          <a:effectLst/>
        </p:spPr>
        <p:txBody>
          <a:bodyPr rtlCol="0" anchor="ctr"/>
          <a:lstStyle/>
          <a:p>
            <a:pPr algn="ctr" defTabSz="895870">
              <a:defRPr/>
            </a:pPr>
            <a:endParaRPr lang="en-US" sz="1765" kern="0">
              <a:solidFill>
                <a:srgbClr val="FFFFFF"/>
              </a:solidFill>
              <a:latin typeface="Segoe UI"/>
            </a:endParaRPr>
          </a:p>
        </p:txBody>
      </p:sp>
      <p:sp>
        <p:nvSpPr>
          <p:cNvPr id="23" name="Oval 22" descr="Date Marker" title="Date Marker"/>
          <p:cNvSpPr/>
          <p:nvPr/>
        </p:nvSpPr>
        <p:spPr>
          <a:xfrm>
            <a:off x="1010801" y="1793788"/>
            <a:ext cx="313615" cy="313615"/>
          </a:xfrm>
          <a:prstGeom prst="ellipse">
            <a:avLst/>
          </a:prstGeom>
          <a:solidFill>
            <a:srgbClr val="FFFFFF"/>
          </a:solidFill>
          <a:ln w="76200" cap="flat" cmpd="sng" algn="ctr">
            <a:solidFill>
              <a:schemeClr val="accent2"/>
            </a:solidFill>
            <a:prstDash val="solid"/>
          </a:ln>
          <a:effectLst/>
        </p:spPr>
        <p:txBody>
          <a:bodyPr rtlCol="0" anchor="ctr"/>
          <a:lstStyle/>
          <a:p>
            <a:pPr algn="ctr" defTabSz="895870">
              <a:defRPr/>
            </a:pPr>
            <a:endParaRPr lang="en-US" sz="1765" kern="0">
              <a:solidFill>
                <a:srgbClr val="FFFFFF"/>
              </a:solidFill>
              <a:latin typeface="Segoe UI"/>
            </a:endParaRPr>
          </a:p>
        </p:txBody>
      </p:sp>
      <p:sp>
        <p:nvSpPr>
          <p:cNvPr id="35" name="TextBox 34"/>
          <p:cNvSpPr txBox="1"/>
          <p:nvPr/>
        </p:nvSpPr>
        <p:spPr>
          <a:xfrm>
            <a:off x="1010801" y="2427703"/>
            <a:ext cx="3711887" cy="369226"/>
          </a:xfrm>
          <a:prstGeom prst="rect">
            <a:avLst/>
          </a:prstGeom>
          <a:noFill/>
        </p:spPr>
        <p:txBody>
          <a:bodyPr wrap="none" rtlCol="0">
            <a:spAutoFit/>
          </a:bodyPr>
          <a:lstStyle/>
          <a:p>
            <a:pPr defTabSz="895870">
              <a:defRPr/>
            </a:pPr>
            <a:r>
              <a:rPr lang="en-US" sz="1765" cap="small">
                <a:solidFill>
                  <a:srgbClr val="FFB900"/>
                </a:solidFill>
                <a:latin typeface="Segoe UI Semibold" panose="020B0702040204020203" pitchFamily="34" charset="0"/>
                <a:cs typeface="Segoe UI Semibold" panose="020B0702040204020203" pitchFamily="34" charset="0"/>
              </a:rPr>
              <a:t>PLANNED FOR FUTURE RELEASES</a:t>
            </a:r>
          </a:p>
        </p:txBody>
      </p:sp>
      <p:sp>
        <p:nvSpPr>
          <p:cNvPr id="42" name="TextBox 41"/>
          <p:cNvSpPr txBox="1"/>
          <p:nvPr/>
        </p:nvSpPr>
        <p:spPr>
          <a:xfrm>
            <a:off x="1010799" y="2890573"/>
            <a:ext cx="7858302" cy="1574382"/>
          </a:xfrm>
          <a:prstGeom prst="rect">
            <a:avLst/>
          </a:prstGeom>
          <a:noFill/>
        </p:spPr>
        <p:txBody>
          <a:bodyPr wrap="square" rtlCol="0">
            <a:spAutoFit/>
          </a:bodyPr>
          <a:lstStyle/>
          <a:p>
            <a:pPr marL="334460" indent="-334460" defTabSz="914016">
              <a:buClr>
                <a:srgbClr val="FFFFFF"/>
              </a:buClr>
              <a:buFont typeface="Arial" charset="0"/>
              <a:buChar char="•"/>
              <a:defRPr/>
            </a:pPr>
            <a:r>
              <a:rPr lang="en-US" sz="1961" b="1">
                <a:solidFill>
                  <a:srgbClr val="FFB900">
                    <a:lumMod val="40000"/>
                    <a:lumOff val="60000"/>
                  </a:srgbClr>
                </a:solidFill>
                <a:latin typeface="Segoe UI Semilight"/>
                <a:cs typeface="Times New Roman" panose="02020603050405020304" pitchFamily="18" charset="0"/>
              </a:rPr>
              <a:t>Tell Me </a:t>
            </a:r>
            <a:r>
              <a:rPr lang="en-US" sz="1961">
                <a:solidFill>
                  <a:srgbClr val="FFFFFF"/>
                </a:solidFill>
                <a:latin typeface="Segoe UI Semilight"/>
                <a:cs typeface="Times New Roman" panose="02020603050405020304" pitchFamily="18" charset="0"/>
              </a:rPr>
              <a:t>in Office for Mac</a:t>
            </a:r>
          </a:p>
          <a:p>
            <a:pPr marL="334460" indent="-334460" defTabSz="914016">
              <a:buClr>
                <a:srgbClr val="FFFFFF"/>
              </a:buClr>
              <a:buFont typeface="Arial" charset="0"/>
              <a:buChar char="•"/>
              <a:defRPr/>
            </a:pPr>
            <a:r>
              <a:rPr lang="en-US" sz="1961" b="1">
                <a:solidFill>
                  <a:srgbClr val="FFB900">
                    <a:lumMod val="40000"/>
                    <a:lumOff val="60000"/>
                  </a:srgbClr>
                </a:solidFill>
                <a:latin typeface="Segoe UI Semilight"/>
                <a:cs typeface="Times New Roman" panose="02020603050405020304" pitchFamily="18" charset="0"/>
              </a:rPr>
              <a:t>Tell Me </a:t>
            </a:r>
            <a:r>
              <a:rPr lang="en-US" sz="1961">
                <a:solidFill>
                  <a:srgbClr val="FFFFFF"/>
                </a:solidFill>
                <a:latin typeface="Segoe UI Semilight"/>
                <a:cs typeface="Times New Roman" panose="02020603050405020304" pitchFamily="18" charset="0"/>
              </a:rPr>
              <a:t>for suggesting commands, people, files, answers for word definitions, math calculations and facts </a:t>
            </a:r>
          </a:p>
          <a:p>
            <a:pPr marL="334460" indent="-334460" defTabSz="914016">
              <a:buClr>
                <a:srgbClr val="FFFFFF"/>
              </a:buClr>
              <a:buFont typeface="Arial" charset="0"/>
              <a:buChar char="•"/>
              <a:defRPr/>
            </a:pPr>
            <a:r>
              <a:rPr lang="en-US" sz="1961">
                <a:solidFill>
                  <a:srgbClr val="FFFFFF"/>
                </a:solidFill>
                <a:latin typeface="Segoe UI Semilight"/>
                <a:ea typeface="Times New Roman" panose="02020603050405020304" pitchFamily="18" charset="0"/>
                <a:cs typeface="Times New Roman" panose="02020603050405020304" pitchFamily="18" charset="0"/>
              </a:rPr>
              <a:t>Built-in </a:t>
            </a:r>
            <a:r>
              <a:rPr lang="en-US" sz="1961" b="1">
                <a:solidFill>
                  <a:srgbClr val="FFB900">
                    <a:lumMod val="40000"/>
                    <a:lumOff val="60000"/>
                  </a:srgbClr>
                </a:solidFill>
                <a:latin typeface="Segoe UI Semilight"/>
                <a:ea typeface="Times New Roman" panose="02020603050405020304" pitchFamily="18" charset="0"/>
                <a:cs typeface="Times New Roman" panose="02020603050405020304" pitchFamily="18" charset="0"/>
              </a:rPr>
              <a:t>dictation</a:t>
            </a:r>
            <a:r>
              <a:rPr lang="en-US" sz="1961">
                <a:solidFill>
                  <a:srgbClr val="FFB900">
                    <a:lumMod val="40000"/>
                    <a:lumOff val="60000"/>
                  </a:srgbClr>
                </a:solidFill>
                <a:latin typeface="Segoe UI Semilight"/>
                <a:ea typeface="Times New Roman" panose="02020603050405020304" pitchFamily="18" charset="0"/>
                <a:cs typeface="Times New Roman" panose="02020603050405020304" pitchFamily="18" charset="0"/>
              </a:rPr>
              <a:t> </a:t>
            </a:r>
            <a:r>
              <a:rPr lang="en-US" sz="1961" b="1">
                <a:solidFill>
                  <a:srgbClr val="FFB900">
                    <a:lumMod val="40000"/>
                    <a:lumOff val="60000"/>
                  </a:srgbClr>
                </a:solidFill>
                <a:latin typeface="Segoe UI Semilight"/>
                <a:ea typeface="Times New Roman" panose="02020603050405020304" pitchFamily="18" charset="0"/>
                <a:cs typeface="Times New Roman" panose="02020603050405020304" pitchFamily="18" charset="0"/>
              </a:rPr>
              <a:t>capabilities</a:t>
            </a:r>
            <a:r>
              <a:rPr lang="en-US" sz="1961">
                <a:solidFill>
                  <a:srgbClr val="FFB900">
                    <a:lumMod val="40000"/>
                    <a:lumOff val="60000"/>
                  </a:srgbClr>
                </a:solidFill>
                <a:latin typeface="Segoe UI Semilight"/>
                <a:ea typeface="Times New Roman" panose="02020603050405020304" pitchFamily="18" charset="0"/>
                <a:cs typeface="Times New Roman" panose="02020603050405020304" pitchFamily="18" charset="0"/>
              </a:rPr>
              <a:t> </a:t>
            </a:r>
            <a:r>
              <a:rPr lang="en-US" sz="1961">
                <a:solidFill>
                  <a:srgbClr val="FFFFFF"/>
                </a:solidFill>
                <a:latin typeface="Segoe UI Semilight"/>
                <a:ea typeface="Times New Roman" panose="02020603050405020304" pitchFamily="18" charset="0"/>
                <a:cs typeface="Times New Roman" panose="02020603050405020304" pitchFamily="18" charset="0"/>
              </a:rPr>
              <a:t>in Office for PCs and Office Online</a:t>
            </a:r>
          </a:p>
          <a:p>
            <a:pPr marL="171352" indent="-171352" defTabSz="932205">
              <a:buClr>
                <a:srgbClr val="FFFFFF"/>
              </a:buClr>
              <a:buFont typeface="Arial" charset="0"/>
              <a:buChar char="•"/>
              <a:defRPr/>
            </a:pPr>
            <a:endParaRPr lang="en-US">
              <a:solidFill>
                <a:srgbClr val="FFFFFF"/>
              </a:solidFill>
              <a:latin typeface="Segoe UI Semilight"/>
            </a:endParaRPr>
          </a:p>
        </p:txBody>
      </p:sp>
      <p:sp>
        <p:nvSpPr>
          <p:cNvPr id="16" name="TextBox 15"/>
          <p:cNvSpPr txBox="1"/>
          <p:nvPr/>
        </p:nvSpPr>
        <p:spPr>
          <a:xfrm>
            <a:off x="1010801" y="6225184"/>
            <a:ext cx="7651101" cy="461196"/>
          </a:xfrm>
          <a:prstGeom prst="rect">
            <a:avLst/>
          </a:prstGeom>
          <a:noFill/>
        </p:spPr>
        <p:txBody>
          <a:bodyPr wrap="none" lIns="182776" tIns="146222" rIns="182776" bIns="146222" rtlCol="0">
            <a:spAutoFit/>
          </a:bodyPr>
          <a:lstStyle/>
          <a:p>
            <a:pPr defTabSz="913698">
              <a:lnSpc>
                <a:spcPct val="90000"/>
              </a:lnSpc>
              <a:spcAft>
                <a:spcPts val="600"/>
              </a:spcAft>
              <a:defRPr/>
            </a:pPr>
            <a:r>
              <a:rPr lang="en-US" sz="1173">
                <a:solidFill>
                  <a:srgbClr val="FFFFFF"/>
                </a:solidFill>
                <a:latin typeface="Segoe UI"/>
              </a:rPr>
              <a:t>* Some capabilities based on machine intelligence services not yet available in restricted clouds such as GCC</a:t>
            </a:r>
          </a:p>
        </p:txBody>
      </p:sp>
    </p:spTree>
    <p:extLst>
      <p:ext uri="{BB962C8B-B14F-4D97-AF65-F5344CB8AC3E}">
        <p14:creationId xmlns:p14="http://schemas.microsoft.com/office/powerpoint/2010/main" val="11367485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fade">
                                      <p:cBhvr>
                                        <p:cTn id="10" dur="500"/>
                                        <p:tgtEl>
                                          <p:spTgt spid="3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2"/>
                                        </p:tgtEl>
                                        <p:attrNameLst>
                                          <p:attrName>style.visibility</p:attrName>
                                        </p:attrNameLst>
                                      </p:cBhvr>
                                      <p:to>
                                        <p:strVal val="visible"/>
                                      </p:to>
                                    </p:set>
                                    <p:animEffect transition="in" filter="fade">
                                      <p:cBhvr>
                                        <p:cTn id="13"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35" grpId="0"/>
      <p:bldP spid="4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extBox 45"/>
          <p:cNvSpPr txBox="1"/>
          <p:nvPr/>
        </p:nvSpPr>
        <p:spPr>
          <a:xfrm>
            <a:off x="372036" y="318951"/>
            <a:ext cx="6686551" cy="845384"/>
          </a:xfrm>
          <a:prstGeom prst="rect">
            <a:avLst/>
          </a:prstGeom>
          <a:noFill/>
        </p:spPr>
        <p:txBody>
          <a:bodyPr wrap="none" rtlCol="0">
            <a:spAutoFit/>
          </a:bodyPr>
          <a:lstStyle/>
          <a:p>
            <a:pPr defTabSz="895870">
              <a:defRPr/>
            </a:pPr>
            <a:r>
              <a:rPr lang="en-US" sz="2400" cap="small">
                <a:gradFill>
                  <a:gsLst>
                    <a:gs pos="76623">
                      <a:srgbClr val="D83B01"/>
                    </a:gs>
                    <a:gs pos="61000">
                      <a:srgbClr val="D83B01"/>
                    </a:gs>
                  </a:gsLst>
                  <a:lin ang="5400000" scaled="0"/>
                </a:gradFill>
                <a:latin typeface="Segoe UI Semibold" panose="020B0702040204020203" pitchFamily="34" charset="0"/>
                <a:cs typeface="Segoe UI Semibold" panose="020B0702040204020203" pitchFamily="34" charset="0"/>
              </a:rPr>
              <a:t>Office 365 Accessibility Highlights — Released</a:t>
            </a:r>
            <a:endParaRPr lang="en-US" sz="2400">
              <a:gradFill>
                <a:gsLst>
                  <a:gs pos="78761">
                    <a:srgbClr val="353535"/>
                  </a:gs>
                  <a:gs pos="61000">
                    <a:srgbClr val="353535"/>
                  </a:gs>
                </a:gsLst>
                <a:lin ang="5400000" scaled="0"/>
              </a:gradFill>
              <a:latin typeface="Segoe UI Semilight"/>
              <a:cs typeface="Segoe UI" panose="020B0502040204020203" pitchFamily="34" charset="0"/>
            </a:endParaRPr>
          </a:p>
          <a:p>
            <a:pPr defTabSz="895870">
              <a:defRPr/>
            </a:pPr>
            <a:endParaRPr lang="en-US" sz="2400">
              <a:gradFill>
                <a:gsLst>
                  <a:gs pos="78761">
                    <a:srgbClr val="353535"/>
                  </a:gs>
                  <a:gs pos="61000">
                    <a:srgbClr val="353535"/>
                  </a:gs>
                </a:gsLst>
                <a:lin ang="5400000" scaled="0"/>
              </a:gradFill>
              <a:latin typeface="Segoe UI Semilight"/>
              <a:cs typeface="Segoe UI" panose="020B0502040204020203" pitchFamily="34" charset="0"/>
            </a:endParaRPr>
          </a:p>
        </p:txBody>
      </p:sp>
      <p:sp>
        <p:nvSpPr>
          <p:cNvPr id="2" name="Title 1"/>
          <p:cNvSpPr>
            <a:spLocks noGrp="1"/>
          </p:cNvSpPr>
          <p:nvPr>
            <p:ph type="title"/>
          </p:nvPr>
        </p:nvSpPr>
        <p:spPr>
          <a:xfrm>
            <a:off x="271719" y="692120"/>
            <a:ext cx="11650882" cy="899282"/>
          </a:xfrm>
        </p:spPr>
        <p:txBody>
          <a:bodyPr/>
          <a:lstStyle/>
          <a:p>
            <a:pPr defTabSz="932205">
              <a:tabLst>
                <a:tab pos="674429" algn="l"/>
              </a:tabLst>
            </a:pPr>
            <a:r>
              <a:rPr lang="en-US" sz="4313"/>
              <a:t>For people with hearing impairments - released</a:t>
            </a:r>
          </a:p>
        </p:txBody>
      </p:sp>
      <p:pic>
        <p:nvPicPr>
          <p:cNvPr id="17" name="Picture 16" descr="Hearing">
            <a:extLst>
              <a:ext uri="{FF2B5EF4-FFF2-40B4-BE49-F238E27FC236}">
                <a16:creationId xmlns:a16="http://schemas.microsoft.com/office/drawing/2014/main" xmlns="" id="{D03242AF-B514-43A8-8380-A58F2A528DB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4187" y="666236"/>
            <a:ext cx="877998" cy="877998"/>
          </a:xfrm>
          <a:prstGeom prst="rect">
            <a:avLst/>
          </a:prstGeom>
          <a:noFill/>
        </p:spPr>
      </p:pic>
      <p:sp>
        <p:nvSpPr>
          <p:cNvPr id="22" name="Right Arrow 21" descr="Roadmap Arrow" title="Roadmap Arrow"/>
          <p:cNvSpPr/>
          <p:nvPr/>
        </p:nvSpPr>
        <p:spPr>
          <a:xfrm>
            <a:off x="2594" y="1822590"/>
            <a:ext cx="12152056" cy="279479"/>
          </a:xfrm>
          <a:prstGeom prst="rightArrow">
            <a:avLst/>
          </a:prstGeom>
          <a:solidFill>
            <a:schemeClr val="tx1">
              <a:lumMod val="40000"/>
              <a:lumOff val="60000"/>
            </a:schemeClr>
          </a:solidFill>
          <a:ln w="10795" cap="flat" cmpd="sng" algn="ctr">
            <a:noFill/>
            <a:prstDash val="solid"/>
          </a:ln>
          <a:effectLst/>
        </p:spPr>
        <p:txBody>
          <a:bodyPr rtlCol="0" anchor="ctr"/>
          <a:lstStyle/>
          <a:p>
            <a:pPr algn="ctr" defTabSz="895870">
              <a:defRPr/>
            </a:pPr>
            <a:endParaRPr lang="en-US" sz="1765" kern="0">
              <a:solidFill>
                <a:srgbClr val="FFFFFF"/>
              </a:solidFill>
              <a:latin typeface="Segoe UI"/>
            </a:endParaRPr>
          </a:p>
        </p:txBody>
      </p:sp>
      <p:sp>
        <p:nvSpPr>
          <p:cNvPr id="23" name="Oval 22" descr="Date Marker" title="Date Marker"/>
          <p:cNvSpPr/>
          <p:nvPr/>
        </p:nvSpPr>
        <p:spPr>
          <a:xfrm>
            <a:off x="1010801" y="1793788"/>
            <a:ext cx="313615" cy="313615"/>
          </a:xfrm>
          <a:prstGeom prst="ellipse">
            <a:avLst/>
          </a:prstGeom>
          <a:solidFill>
            <a:srgbClr val="FFFFFF"/>
          </a:solidFill>
          <a:ln w="76200" cap="flat" cmpd="sng" algn="ctr">
            <a:solidFill>
              <a:schemeClr val="accent2"/>
            </a:solidFill>
            <a:prstDash val="solid"/>
          </a:ln>
          <a:effectLst/>
        </p:spPr>
        <p:txBody>
          <a:bodyPr rtlCol="0" anchor="ctr"/>
          <a:lstStyle/>
          <a:p>
            <a:pPr algn="ctr" defTabSz="895870">
              <a:defRPr/>
            </a:pPr>
            <a:endParaRPr lang="en-US" sz="1765" kern="0">
              <a:solidFill>
                <a:srgbClr val="FFFFFF"/>
              </a:solidFill>
              <a:latin typeface="Segoe UI"/>
            </a:endParaRPr>
          </a:p>
        </p:txBody>
      </p:sp>
      <p:sp>
        <p:nvSpPr>
          <p:cNvPr id="35" name="TextBox 34"/>
          <p:cNvSpPr txBox="1"/>
          <p:nvPr/>
        </p:nvSpPr>
        <p:spPr>
          <a:xfrm>
            <a:off x="1010802" y="2427703"/>
            <a:ext cx="2373870" cy="369173"/>
          </a:xfrm>
          <a:prstGeom prst="rect">
            <a:avLst/>
          </a:prstGeom>
          <a:noFill/>
        </p:spPr>
        <p:txBody>
          <a:bodyPr wrap="none" rtlCol="0">
            <a:spAutoFit/>
          </a:bodyPr>
          <a:lstStyle/>
          <a:p>
            <a:pPr defTabSz="895870">
              <a:defRPr/>
            </a:pPr>
            <a:r>
              <a:rPr lang="en-US" sz="1765" cap="small">
                <a:gradFill>
                  <a:gsLst>
                    <a:gs pos="76623">
                      <a:srgbClr val="D83B01"/>
                    </a:gs>
                    <a:gs pos="61000">
                      <a:srgbClr val="D83B01"/>
                    </a:gs>
                  </a:gsLst>
                  <a:lin ang="5400000" scaled="0"/>
                </a:gradFill>
                <a:latin typeface="Segoe UI Semibold" panose="020B0702040204020203" pitchFamily="34" charset="0"/>
                <a:cs typeface="Segoe UI Semibold" panose="020B0702040204020203" pitchFamily="34" charset="0"/>
              </a:rPr>
              <a:t>RELEASED IN CY2016</a:t>
            </a:r>
            <a:endParaRPr lang="en-US" sz="1369">
              <a:gradFill>
                <a:gsLst>
                  <a:gs pos="78761">
                    <a:srgbClr val="353535"/>
                  </a:gs>
                  <a:gs pos="61000">
                    <a:srgbClr val="353535"/>
                  </a:gs>
                </a:gsLst>
                <a:lin ang="5400000" scaled="0"/>
              </a:gradFill>
              <a:latin typeface="Segoe UI Semilight"/>
              <a:cs typeface="Segoe UI" panose="020B0502040204020203" pitchFamily="34" charset="0"/>
            </a:endParaRPr>
          </a:p>
        </p:txBody>
      </p:sp>
      <p:sp>
        <p:nvSpPr>
          <p:cNvPr id="42" name="TextBox 41"/>
          <p:cNvSpPr txBox="1"/>
          <p:nvPr/>
        </p:nvSpPr>
        <p:spPr>
          <a:xfrm>
            <a:off x="1010800" y="2890573"/>
            <a:ext cx="4565034" cy="1504258"/>
          </a:xfrm>
          <a:prstGeom prst="rect">
            <a:avLst/>
          </a:prstGeom>
          <a:noFill/>
        </p:spPr>
        <p:txBody>
          <a:bodyPr wrap="square" rtlCol="0">
            <a:spAutoFit/>
          </a:bodyPr>
          <a:lstStyle/>
          <a:p>
            <a:pPr marL="171352" indent="-171352" defTabSz="913874">
              <a:buClr>
                <a:srgbClr val="FFFFFF"/>
              </a:buClr>
              <a:buFont typeface="Arial" charset="0"/>
              <a:buChar char="•"/>
              <a:defRPr/>
            </a:pPr>
            <a:r>
              <a:rPr lang="en-US">
                <a:solidFill>
                  <a:srgbClr val="FFFFFF"/>
                </a:solidFill>
                <a:latin typeface="Segoe UI Semilight"/>
              </a:rPr>
              <a:t>Automatic live captions in </a:t>
            </a:r>
            <a:r>
              <a:rPr lang="en-US">
                <a:solidFill>
                  <a:srgbClr val="FFFFFF"/>
                </a:solidFill>
                <a:latin typeface="Segoe UI Semilight"/>
                <a:hlinkClick r:id="rId4"/>
              </a:rPr>
              <a:t>Skype for Windows 10</a:t>
            </a:r>
            <a:r>
              <a:rPr lang="en-US">
                <a:solidFill>
                  <a:srgbClr val="FFFFFF"/>
                </a:solidFill>
                <a:latin typeface="Segoe UI Semilight"/>
              </a:rPr>
              <a:t> for consumers and in preview in Skype Meeting Broadcast </a:t>
            </a:r>
          </a:p>
          <a:p>
            <a:pPr marL="171352" indent="-171352" defTabSz="913874">
              <a:buClr>
                <a:srgbClr val="FFFFFF"/>
              </a:buClr>
              <a:buFont typeface="Arial" charset="0"/>
              <a:buChar char="•"/>
              <a:defRPr/>
            </a:pPr>
            <a:r>
              <a:rPr lang="en-US">
                <a:solidFill>
                  <a:srgbClr val="FFFFFF"/>
                </a:solidFill>
                <a:latin typeface="Segoe UI Semilight"/>
              </a:rPr>
              <a:t>Support </a:t>
            </a:r>
            <a:r>
              <a:rPr lang="en-US">
                <a:solidFill>
                  <a:srgbClr val="FFFFFF"/>
                </a:solidFill>
                <a:latin typeface="Segoe UI Semilight"/>
                <a:hlinkClick r:id="rId5"/>
              </a:rPr>
              <a:t>playing back closed captions in PowerPoint</a:t>
            </a:r>
            <a:endParaRPr lang="en-US">
              <a:solidFill>
                <a:srgbClr val="FFFFFF"/>
              </a:solidFill>
              <a:latin typeface="Segoe UI Semilight"/>
            </a:endParaRPr>
          </a:p>
        </p:txBody>
      </p:sp>
      <p:sp>
        <p:nvSpPr>
          <p:cNvPr id="25" name="Oval 24" descr="Date Marker" title="Date Marker"/>
          <p:cNvSpPr/>
          <p:nvPr/>
        </p:nvSpPr>
        <p:spPr>
          <a:xfrm>
            <a:off x="5931460" y="1793788"/>
            <a:ext cx="313615" cy="313615"/>
          </a:xfrm>
          <a:prstGeom prst="ellipse">
            <a:avLst/>
          </a:prstGeom>
          <a:solidFill>
            <a:srgbClr val="FFFFFF"/>
          </a:solidFill>
          <a:ln w="76200" cap="flat" cmpd="sng" algn="ctr">
            <a:solidFill>
              <a:schemeClr val="accent2"/>
            </a:solidFill>
            <a:prstDash val="solid"/>
          </a:ln>
          <a:effectLst/>
        </p:spPr>
        <p:txBody>
          <a:bodyPr rtlCol="0" anchor="ctr"/>
          <a:lstStyle/>
          <a:p>
            <a:pPr algn="ctr" defTabSz="895870">
              <a:defRPr/>
            </a:pPr>
            <a:endParaRPr lang="en-US" sz="1765" kern="0">
              <a:solidFill>
                <a:srgbClr val="FFFFFF"/>
              </a:solidFill>
              <a:latin typeface="Segoe UI"/>
            </a:endParaRPr>
          </a:p>
        </p:txBody>
      </p:sp>
      <p:sp>
        <p:nvSpPr>
          <p:cNvPr id="37" name="TextBox 36"/>
          <p:cNvSpPr txBox="1"/>
          <p:nvPr/>
        </p:nvSpPr>
        <p:spPr>
          <a:xfrm>
            <a:off x="5931460" y="2427703"/>
            <a:ext cx="3755027" cy="369226"/>
          </a:xfrm>
          <a:prstGeom prst="rect">
            <a:avLst/>
          </a:prstGeom>
          <a:noFill/>
        </p:spPr>
        <p:txBody>
          <a:bodyPr wrap="none" rtlCol="0">
            <a:spAutoFit/>
          </a:bodyPr>
          <a:lstStyle/>
          <a:p>
            <a:pPr defTabSz="895870">
              <a:defRPr/>
            </a:pPr>
            <a:r>
              <a:rPr lang="en-US" sz="1765" cap="small">
                <a:gradFill>
                  <a:gsLst>
                    <a:gs pos="76623">
                      <a:srgbClr val="D83B01"/>
                    </a:gs>
                    <a:gs pos="61000">
                      <a:srgbClr val="D83B01"/>
                    </a:gs>
                  </a:gsLst>
                  <a:lin ang="5400000" scaled="0"/>
                </a:gradFill>
                <a:latin typeface="Segoe UI Semibold" panose="020B0702040204020203" pitchFamily="34" charset="0"/>
                <a:cs typeface="Segoe UI Semibold" panose="020B0702040204020203" pitchFamily="34" charset="0"/>
              </a:rPr>
              <a:t>RELEASED IN CY2017 (JAN </a:t>
            </a:r>
            <a:r>
              <a:rPr lang="mr-IN" sz="1765" cap="small">
                <a:gradFill>
                  <a:gsLst>
                    <a:gs pos="76623">
                      <a:srgbClr val="D83B01"/>
                    </a:gs>
                    <a:gs pos="61000">
                      <a:srgbClr val="D83B01"/>
                    </a:gs>
                  </a:gsLst>
                  <a:lin ang="5400000" scaled="0"/>
                </a:gradFill>
                <a:latin typeface="Segoe UI Semibold" panose="020B0702040204020203" pitchFamily="34" charset="0"/>
                <a:cs typeface="Segoe UI Semibold" panose="020B0702040204020203" pitchFamily="34" charset="0"/>
              </a:rPr>
              <a:t>–</a:t>
            </a:r>
            <a:r>
              <a:rPr lang="en-US" sz="1765" cap="small">
                <a:gradFill>
                  <a:gsLst>
                    <a:gs pos="76623">
                      <a:srgbClr val="D83B01"/>
                    </a:gs>
                    <a:gs pos="61000">
                      <a:srgbClr val="D83B01"/>
                    </a:gs>
                  </a:gsLst>
                  <a:lin ang="5400000" scaled="0"/>
                </a:gradFill>
                <a:latin typeface="Segoe UI Semibold" panose="020B0702040204020203" pitchFamily="34" charset="0"/>
                <a:cs typeface="Segoe UI Semibold" panose="020B0702040204020203" pitchFamily="34" charset="0"/>
              </a:rPr>
              <a:t> SEPT)</a:t>
            </a:r>
            <a:endParaRPr lang="en-US" sz="1369">
              <a:gradFill>
                <a:gsLst>
                  <a:gs pos="78761">
                    <a:srgbClr val="353535"/>
                  </a:gs>
                  <a:gs pos="61000">
                    <a:srgbClr val="353535"/>
                  </a:gs>
                </a:gsLst>
                <a:lin ang="5400000" scaled="0"/>
              </a:gradFill>
              <a:latin typeface="Segoe UI Semilight"/>
              <a:cs typeface="Segoe UI" panose="020B0502040204020203" pitchFamily="34" charset="0"/>
            </a:endParaRPr>
          </a:p>
        </p:txBody>
      </p:sp>
      <p:sp>
        <p:nvSpPr>
          <p:cNvPr id="45" name="TextBox 44"/>
          <p:cNvSpPr txBox="1"/>
          <p:nvPr/>
        </p:nvSpPr>
        <p:spPr>
          <a:xfrm>
            <a:off x="5961931" y="2890575"/>
            <a:ext cx="4842255" cy="2351438"/>
          </a:xfrm>
          <a:prstGeom prst="rect">
            <a:avLst/>
          </a:prstGeom>
          <a:noFill/>
        </p:spPr>
        <p:txBody>
          <a:bodyPr wrap="square" rtlCol="0">
            <a:spAutoFit/>
          </a:bodyPr>
          <a:lstStyle/>
          <a:p>
            <a:pPr marL="171352" indent="-171352" defTabSz="913874">
              <a:buClr>
                <a:srgbClr val="FFFFFF"/>
              </a:buClr>
              <a:buFont typeface="Arial" charset="0"/>
              <a:buChar char="•"/>
              <a:defRPr/>
            </a:pPr>
            <a:r>
              <a:rPr lang="en-US">
                <a:solidFill>
                  <a:srgbClr val="FFFFFF"/>
                </a:solidFill>
                <a:latin typeface="Segoe UI Semilight"/>
              </a:rPr>
              <a:t>Automatic live captions* in PowerPoint with </a:t>
            </a:r>
            <a:r>
              <a:rPr lang="en-US">
                <a:solidFill>
                  <a:srgbClr val="FFFFFF"/>
                </a:solidFill>
                <a:latin typeface="Segoe UI Semilight"/>
                <a:hlinkClick r:id="rId6"/>
              </a:rPr>
              <a:t>Presentation Translator add-in from Microsoft Garage</a:t>
            </a:r>
            <a:endParaRPr lang="en-US">
              <a:solidFill>
                <a:srgbClr val="FFFFFF"/>
              </a:solidFill>
              <a:latin typeface="Segoe UI Semilight"/>
            </a:endParaRPr>
          </a:p>
          <a:p>
            <a:pPr marL="171352" indent="-171352" defTabSz="931847">
              <a:buClr>
                <a:srgbClr val="FFFFFF"/>
              </a:buClr>
              <a:buFont typeface="Arial" charset="0"/>
              <a:buChar char="•"/>
              <a:defRPr/>
            </a:pPr>
            <a:r>
              <a:rPr lang="en-US">
                <a:solidFill>
                  <a:srgbClr val="FFFFFF"/>
                </a:solidFill>
                <a:latin typeface="Segoe UI Semilight"/>
              </a:rPr>
              <a:t>Auto-generated captions and transcriptions in English and Spanish for videos in </a:t>
            </a:r>
            <a:r>
              <a:rPr lang="en-US">
                <a:solidFill>
                  <a:srgbClr val="FFFFFF"/>
                </a:solidFill>
                <a:latin typeface="Segoe UI Semilight"/>
                <a:hlinkClick r:id="rId7"/>
              </a:rPr>
              <a:t>Microsoft Stream</a:t>
            </a:r>
            <a:endParaRPr lang="en-US">
              <a:solidFill>
                <a:srgbClr val="FFFFFF"/>
              </a:solidFill>
              <a:latin typeface="Segoe UI Semilight"/>
            </a:endParaRPr>
          </a:p>
          <a:p>
            <a:pPr marL="171352" indent="-171352" defTabSz="913874">
              <a:buClr>
                <a:srgbClr val="FFFFFF"/>
              </a:buClr>
              <a:buFont typeface="Arial" charset="0"/>
              <a:buChar char="•"/>
              <a:defRPr/>
            </a:pPr>
            <a:r>
              <a:rPr lang="en-US">
                <a:solidFill>
                  <a:srgbClr val="FFFFFF"/>
                </a:solidFill>
                <a:latin typeface="Segoe UI Semilight"/>
              </a:rPr>
              <a:t>Support </a:t>
            </a:r>
            <a:r>
              <a:rPr lang="en-US">
                <a:solidFill>
                  <a:srgbClr val="FFFFFF"/>
                </a:solidFill>
                <a:latin typeface="Segoe UI Semilight"/>
                <a:hlinkClick r:id="rId8"/>
              </a:rPr>
              <a:t>adding closed captions in PowerPoint</a:t>
            </a:r>
            <a:r>
              <a:rPr lang="en-US">
                <a:solidFill>
                  <a:srgbClr val="FFFFFF"/>
                </a:solidFill>
                <a:latin typeface="Segoe UI Semilight"/>
              </a:rPr>
              <a:t> and </a:t>
            </a:r>
            <a:r>
              <a:rPr lang="en-US">
                <a:solidFill>
                  <a:srgbClr val="FFFFFF"/>
                </a:solidFill>
                <a:latin typeface="Segoe UI Semilight"/>
                <a:hlinkClick r:id="rId9"/>
              </a:rPr>
              <a:t>Sway</a:t>
            </a:r>
            <a:r>
              <a:rPr lang="en-US">
                <a:solidFill>
                  <a:srgbClr val="FFFFFF"/>
                </a:solidFill>
                <a:latin typeface="Segoe UI Semilight"/>
              </a:rPr>
              <a:t>*</a:t>
            </a:r>
          </a:p>
        </p:txBody>
      </p:sp>
      <p:sp>
        <p:nvSpPr>
          <p:cNvPr id="16" name="TextBox 15"/>
          <p:cNvSpPr txBox="1"/>
          <p:nvPr/>
        </p:nvSpPr>
        <p:spPr>
          <a:xfrm>
            <a:off x="1010801" y="6225184"/>
            <a:ext cx="7651101" cy="461196"/>
          </a:xfrm>
          <a:prstGeom prst="rect">
            <a:avLst/>
          </a:prstGeom>
          <a:noFill/>
        </p:spPr>
        <p:txBody>
          <a:bodyPr wrap="none" lIns="182776" tIns="146222" rIns="182776" bIns="146222" rtlCol="0">
            <a:spAutoFit/>
          </a:bodyPr>
          <a:lstStyle/>
          <a:p>
            <a:pPr defTabSz="913698">
              <a:lnSpc>
                <a:spcPct val="90000"/>
              </a:lnSpc>
              <a:spcAft>
                <a:spcPts val="600"/>
              </a:spcAft>
              <a:defRPr/>
            </a:pPr>
            <a:r>
              <a:rPr lang="en-US" sz="1173">
                <a:solidFill>
                  <a:srgbClr val="FFFFFF"/>
                </a:solidFill>
                <a:latin typeface="Segoe UI"/>
              </a:rPr>
              <a:t>* Some capabilities based on machine intelligence services not yet available in restricted clouds such as GCC</a:t>
            </a:r>
          </a:p>
        </p:txBody>
      </p:sp>
    </p:spTree>
    <p:extLst>
      <p:ext uri="{BB962C8B-B14F-4D97-AF65-F5344CB8AC3E}">
        <p14:creationId xmlns:p14="http://schemas.microsoft.com/office/powerpoint/2010/main" val="39685160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5"/>
                                        </p:tgtEl>
                                        <p:attrNameLst>
                                          <p:attrName>style.visibility</p:attrName>
                                        </p:attrNameLst>
                                      </p:cBhvr>
                                      <p:to>
                                        <p:strVal val="visible"/>
                                      </p:to>
                                    </p:set>
                                    <p:animEffect transition="in" filter="fade">
                                      <p:cBhvr>
                                        <p:cTn id="13" dur="500"/>
                                        <p:tgtEl>
                                          <p:spTgt spid="3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7"/>
                                        </p:tgtEl>
                                        <p:attrNameLst>
                                          <p:attrName>style.visibility</p:attrName>
                                        </p:attrNameLst>
                                      </p:cBhvr>
                                      <p:to>
                                        <p:strVal val="visible"/>
                                      </p:to>
                                    </p:set>
                                    <p:animEffect transition="in" filter="fade">
                                      <p:cBhvr>
                                        <p:cTn id="16" dur="500"/>
                                        <p:tgtEl>
                                          <p:spTgt spid="3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2"/>
                                        </p:tgtEl>
                                        <p:attrNameLst>
                                          <p:attrName>style.visibility</p:attrName>
                                        </p:attrNameLst>
                                      </p:cBhvr>
                                      <p:to>
                                        <p:strVal val="visible"/>
                                      </p:to>
                                    </p:set>
                                    <p:animEffect transition="in" filter="fade">
                                      <p:cBhvr>
                                        <p:cTn id="19" dur="500"/>
                                        <p:tgtEl>
                                          <p:spTgt spid="4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5"/>
                                        </p:tgtEl>
                                        <p:attrNameLst>
                                          <p:attrName>style.visibility</p:attrName>
                                        </p:attrNameLst>
                                      </p:cBhvr>
                                      <p:to>
                                        <p:strVal val="visible"/>
                                      </p:to>
                                    </p:set>
                                    <p:animEffect transition="in" filter="fade">
                                      <p:cBhvr>
                                        <p:cTn id="22"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35" grpId="0"/>
      <p:bldP spid="42" grpId="0"/>
      <p:bldP spid="25" grpId="0" animBg="1"/>
      <p:bldP spid="37" grpId="0"/>
      <p:bldP spid="4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extBox 45"/>
          <p:cNvSpPr txBox="1"/>
          <p:nvPr/>
        </p:nvSpPr>
        <p:spPr>
          <a:xfrm>
            <a:off x="372036" y="318951"/>
            <a:ext cx="6667626" cy="845504"/>
          </a:xfrm>
          <a:prstGeom prst="rect">
            <a:avLst/>
          </a:prstGeom>
          <a:noFill/>
        </p:spPr>
        <p:txBody>
          <a:bodyPr wrap="none" rtlCol="0">
            <a:spAutoFit/>
          </a:bodyPr>
          <a:lstStyle/>
          <a:p>
            <a:pPr defTabSz="895870">
              <a:defRPr/>
            </a:pPr>
            <a:r>
              <a:rPr lang="en-US" sz="2400" cap="small">
                <a:solidFill>
                  <a:srgbClr val="FFB900"/>
                </a:solidFill>
                <a:latin typeface="Segoe UI Semibold" panose="020B0702040204020203" pitchFamily="34" charset="0"/>
                <a:cs typeface="Segoe UI Semibold" panose="020B0702040204020203" pitchFamily="34" charset="0"/>
              </a:rPr>
              <a:t>Office 365 Accessibility Highlights — Planned</a:t>
            </a:r>
            <a:endParaRPr lang="en-US" sz="2400">
              <a:solidFill>
                <a:srgbClr val="FFB900"/>
              </a:solidFill>
              <a:latin typeface="Segoe UI Semilight"/>
              <a:cs typeface="Segoe UI" panose="020B0502040204020203" pitchFamily="34" charset="0"/>
            </a:endParaRPr>
          </a:p>
          <a:p>
            <a:pPr defTabSz="895870">
              <a:defRPr/>
            </a:pPr>
            <a:endParaRPr lang="en-US" sz="2400">
              <a:gradFill>
                <a:gsLst>
                  <a:gs pos="78761">
                    <a:srgbClr val="353535"/>
                  </a:gs>
                  <a:gs pos="61000">
                    <a:srgbClr val="353535"/>
                  </a:gs>
                </a:gsLst>
                <a:lin ang="5400000" scaled="0"/>
              </a:gradFill>
              <a:latin typeface="Segoe UI Semilight"/>
              <a:cs typeface="Segoe UI" panose="020B0502040204020203" pitchFamily="34" charset="0"/>
            </a:endParaRPr>
          </a:p>
        </p:txBody>
      </p:sp>
      <p:sp>
        <p:nvSpPr>
          <p:cNvPr id="2" name="Title 1"/>
          <p:cNvSpPr>
            <a:spLocks noGrp="1"/>
          </p:cNvSpPr>
          <p:nvPr>
            <p:ph type="title"/>
          </p:nvPr>
        </p:nvSpPr>
        <p:spPr>
          <a:xfrm>
            <a:off x="271719" y="692120"/>
            <a:ext cx="11650882" cy="899282"/>
          </a:xfrm>
        </p:spPr>
        <p:txBody>
          <a:bodyPr/>
          <a:lstStyle/>
          <a:p>
            <a:pPr defTabSz="932205">
              <a:tabLst>
                <a:tab pos="674429" algn="l"/>
              </a:tabLst>
            </a:pPr>
            <a:r>
              <a:rPr lang="en-US" sz="4313"/>
              <a:t>For people with hearing impairments - planned</a:t>
            </a:r>
          </a:p>
        </p:txBody>
      </p:sp>
      <p:pic>
        <p:nvPicPr>
          <p:cNvPr id="14" name="Picture 13" descr="Mobility">
            <a:extLst>
              <a:ext uri="{FF2B5EF4-FFF2-40B4-BE49-F238E27FC236}">
                <a16:creationId xmlns:a16="http://schemas.microsoft.com/office/drawing/2014/main" xmlns="" id="{BE1F6A29-0FD0-4601-80EB-638F6529F9A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4187" y="666236"/>
            <a:ext cx="877998" cy="877998"/>
          </a:xfrm>
          <a:prstGeom prst="rect">
            <a:avLst/>
          </a:prstGeom>
          <a:noFill/>
        </p:spPr>
      </p:pic>
      <p:sp>
        <p:nvSpPr>
          <p:cNvPr id="22" name="Right Arrow 21" descr="Roadmap Arrow" title="Roadmap Arrow"/>
          <p:cNvSpPr/>
          <p:nvPr/>
        </p:nvSpPr>
        <p:spPr>
          <a:xfrm>
            <a:off x="2594" y="1822590"/>
            <a:ext cx="12152056" cy="279479"/>
          </a:xfrm>
          <a:prstGeom prst="rightArrow">
            <a:avLst/>
          </a:prstGeom>
          <a:solidFill>
            <a:schemeClr val="tx1">
              <a:lumMod val="40000"/>
              <a:lumOff val="60000"/>
            </a:schemeClr>
          </a:solidFill>
          <a:ln w="10795" cap="flat" cmpd="sng" algn="ctr">
            <a:noFill/>
            <a:prstDash val="solid"/>
          </a:ln>
          <a:effectLst/>
        </p:spPr>
        <p:txBody>
          <a:bodyPr rtlCol="0" anchor="ctr"/>
          <a:lstStyle/>
          <a:p>
            <a:pPr algn="ctr" defTabSz="895870">
              <a:defRPr/>
            </a:pPr>
            <a:endParaRPr lang="en-US" sz="1765" kern="0">
              <a:solidFill>
                <a:srgbClr val="FFFFFF"/>
              </a:solidFill>
              <a:latin typeface="Segoe UI"/>
            </a:endParaRPr>
          </a:p>
        </p:txBody>
      </p:sp>
      <p:sp>
        <p:nvSpPr>
          <p:cNvPr id="23" name="Oval 22" descr="Date Marker" title="Date Marker"/>
          <p:cNvSpPr/>
          <p:nvPr/>
        </p:nvSpPr>
        <p:spPr>
          <a:xfrm>
            <a:off x="1010801" y="1793788"/>
            <a:ext cx="313615" cy="313615"/>
          </a:xfrm>
          <a:prstGeom prst="ellipse">
            <a:avLst/>
          </a:prstGeom>
          <a:solidFill>
            <a:srgbClr val="FFFFFF"/>
          </a:solidFill>
          <a:ln w="76200" cap="flat" cmpd="sng" algn="ctr">
            <a:solidFill>
              <a:schemeClr val="accent2"/>
            </a:solidFill>
            <a:prstDash val="solid"/>
          </a:ln>
          <a:effectLst/>
        </p:spPr>
        <p:txBody>
          <a:bodyPr rtlCol="0" anchor="ctr"/>
          <a:lstStyle/>
          <a:p>
            <a:pPr algn="ctr" defTabSz="895870">
              <a:defRPr/>
            </a:pPr>
            <a:endParaRPr lang="en-US" sz="1765" kern="0">
              <a:solidFill>
                <a:srgbClr val="FFFFFF"/>
              </a:solidFill>
              <a:latin typeface="Segoe UI"/>
            </a:endParaRPr>
          </a:p>
        </p:txBody>
      </p:sp>
      <p:sp>
        <p:nvSpPr>
          <p:cNvPr id="35" name="TextBox 34"/>
          <p:cNvSpPr txBox="1"/>
          <p:nvPr/>
        </p:nvSpPr>
        <p:spPr>
          <a:xfrm>
            <a:off x="1010801" y="2427703"/>
            <a:ext cx="3711887" cy="369226"/>
          </a:xfrm>
          <a:prstGeom prst="rect">
            <a:avLst/>
          </a:prstGeom>
          <a:noFill/>
        </p:spPr>
        <p:txBody>
          <a:bodyPr wrap="none" rtlCol="0">
            <a:spAutoFit/>
          </a:bodyPr>
          <a:lstStyle/>
          <a:p>
            <a:pPr defTabSz="895870">
              <a:defRPr/>
            </a:pPr>
            <a:r>
              <a:rPr lang="en-US" sz="1765" cap="small">
                <a:solidFill>
                  <a:srgbClr val="FFB900"/>
                </a:solidFill>
                <a:latin typeface="Segoe UI Semibold" panose="020B0702040204020203" pitchFamily="34" charset="0"/>
                <a:cs typeface="Segoe UI Semibold" panose="020B0702040204020203" pitchFamily="34" charset="0"/>
              </a:rPr>
              <a:t>PLANNED FOR FUTURE RELEASES</a:t>
            </a:r>
          </a:p>
        </p:txBody>
      </p:sp>
      <p:sp>
        <p:nvSpPr>
          <p:cNvPr id="42" name="TextBox 41"/>
          <p:cNvSpPr txBox="1"/>
          <p:nvPr/>
        </p:nvSpPr>
        <p:spPr>
          <a:xfrm>
            <a:off x="1010799" y="2890573"/>
            <a:ext cx="7858302" cy="663797"/>
          </a:xfrm>
          <a:prstGeom prst="rect">
            <a:avLst/>
          </a:prstGeom>
          <a:noFill/>
        </p:spPr>
        <p:txBody>
          <a:bodyPr wrap="square" rtlCol="0">
            <a:spAutoFit/>
          </a:bodyPr>
          <a:lstStyle/>
          <a:p>
            <a:pPr marL="334460" indent="-334460" defTabSz="914016">
              <a:buClr>
                <a:srgbClr val="FFFFFF"/>
              </a:buClr>
              <a:buFont typeface="Arial" charset="0"/>
              <a:buChar char="•"/>
              <a:defRPr/>
            </a:pPr>
            <a:r>
              <a:rPr lang="en-US" sz="1961" b="1">
                <a:solidFill>
                  <a:srgbClr val="FFB900">
                    <a:lumMod val="40000"/>
                    <a:lumOff val="60000"/>
                  </a:srgbClr>
                </a:solidFill>
                <a:latin typeface="Segoe UI Semilight"/>
                <a:cs typeface="Times New Roman" panose="02020603050405020304" pitchFamily="18" charset="0"/>
              </a:rPr>
              <a:t>Read aloud </a:t>
            </a:r>
            <a:r>
              <a:rPr lang="en-US" sz="1961">
                <a:solidFill>
                  <a:srgbClr val="FFFFFF"/>
                </a:solidFill>
                <a:latin typeface="Segoe UI Semilight"/>
                <a:cs typeface="Times New Roman" panose="02020603050405020304" pitchFamily="18" charset="0"/>
              </a:rPr>
              <a:t>in Outlook for PC</a:t>
            </a:r>
          </a:p>
          <a:p>
            <a:pPr marL="334460" indent="-334460" defTabSz="914016">
              <a:buClr>
                <a:srgbClr val="FFFFFF"/>
              </a:buClr>
              <a:buFont typeface="Arial" charset="0"/>
              <a:buChar char="•"/>
              <a:defRPr/>
            </a:pPr>
            <a:r>
              <a:rPr lang="en-US" sz="1765" b="1">
                <a:solidFill>
                  <a:srgbClr val="FFB900">
                    <a:lumMod val="40000"/>
                    <a:lumOff val="60000"/>
                  </a:srgbClr>
                </a:solidFill>
                <a:latin typeface="Segoe UI Semilight"/>
                <a:cs typeface="Times New Roman" panose="02020603050405020304" pitchFamily="18" charset="0"/>
              </a:rPr>
              <a:t>Read aloud </a:t>
            </a:r>
            <a:r>
              <a:rPr lang="en-US" sz="1765">
                <a:solidFill>
                  <a:srgbClr val="FFFFFF"/>
                </a:solidFill>
                <a:latin typeface="Segoe UI Semilight"/>
                <a:cs typeface="Times New Roman" panose="02020603050405020304" pitchFamily="18" charset="0"/>
              </a:rPr>
              <a:t>in Word </a:t>
            </a:r>
            <a:r>
              <a:rPr lang="en-US" sz="1765" err="1">
                <a:solidFill>
                  <a:srgbClr val="FFFFFF"/>
                </a:solidFill>
                <a:latin typeface="Segoe UI Semilight"/>
                <a:cs typeface="Times New Roman" panose="02020603050405020304" pitchFamily="18" charset="0"/>
              </a:rPr>
              <a:t>iPAD</a:t>
            </a:r>
            <a:r>
              <a:rPr lang="en-US" sz="1765">
                <a:solidFill>
                  <a:srgbClr val="FFFFFF"/>
                </a:solidFill>
                <a:latin typeface="Segoe UI Semilight"/>
                <a:cs typeface="Times New Roman" panose="02020603050405020304" pitchFamily="18" charset="0"/>
              </a:rPr>
              <a:t> supported for all languages </a:t>
            </a:r>
            <a:endParaRPr lang="en-US" sz="1765">
              <a:solidFill>
                <a:srgbClr val="FFFFFF"/>
              </a:solidFill>
              <a:latin typeface="Segoe UI Semilight"/>
            </a:endParaRPr>
          </a:p>
        </p:txBody>
      </p:sp>
      <p:sp>
        <p:nvSpPr>
          <p:cNvPr id="16" name="TextBox 15"/>
          <p:cNvSpPr txBox="1"/>
          <p:nvPr/>
        </p:nvSpPr>
        <p:spPr>
          <a:xfrm>
            <a:off x="1010801" y="6225184"/>
            <a:ext cx="7651101" cy="461196"/>
          </a:xfrm>
          <a:prstGeom prst="rect">
            <a:avLst/>
          </a:prstGeom>
          <a:noFill/>
        </p:spPr>
        <p:txBody>
          <a:bodyPr wrap="none" lIns="182776" tIns="146222" rIns="182776" bIns="146222" rtlCol="0">
            <a:spAutoFit/>
          </a:bodyPr>
          <a:lstStyle/>
          <a:p>
            <a:pPr defTabSz="913698">
              <a:lnSpc>
                <a:spcPct val="90000"/>
              </a:lnSpc>
              <a:spcAft>
                <a:spcPts val="600"/>
              </a:spcAft>
              <a:defRPr/>
            </a:pPr>
            <a:r>
              <a:rPr lang="en-US" sz="1173">
                <a:solidFill>
                  <a:srgbClr val="FFFFFF"/>
                </a:solidFill>
                <a:latin typeface="Segoe UI"/>
              </a:rPr>
              <a:t>* Some capabilities based on machine intelligence services not yet available in restricted clouds such as GCC</a:t>
            </a:r>
          </a:p>
        </p:txBody>
      </p:sp>
    </p:spTree>
    <p:extLst>
      <p:ext uri="{BB962C8B-B14F-4D97-AF65-F5344CB8AC3E}">
        <p14:creationId xmlns:p14="http://schemas.microsoft.com/office/powerpoint/2010/main" val="25039907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fade">
                                      <p:cBhvr>
                                        <p:cTn id="10" dur="500"/>
                                        <p:tgtEl>
                                          <p:spTgt spid="3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2"/>
                                        </p:tgtEl>
                                        <p:attrNameLst>
                                          <p:attrName>style.visibility</p:attrName>
                                        </p:attrNameLst>
                                      </p:cBhvr>
                                      <p:to>
                                        <p:strVal val="visible"/>
                                      </p:to>
                                    </p:set>
                                    <p:animEffect transition="in" filter="fade">
                                      <p:cBhvr>
                                        <p:cTn id="13"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35" grpId="0"/>
      <p:bldP spid="4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Questions or feedback?</a:t>
            </a:r>
          </a:p>
        </p:txBody>
      </p:sp>
      <p:sp>
        <p:nvSpPr>
          <p:cNvPr id="3" name="Text Placeholder 2"/>
          <p:cNvSpPr>
            <a:spLocks noGrp="1"/>
          </p:cNvSpPr>
          <p:nvPr>
            <p:ph type="body" sz="quarter" idx="12"/>
          </p:nvPr>
        </p:nvSpPr>
        <p:spPr>
          <a:xfrm>
            <a:off x="363083" y="3877208"/>
            <a:ext cx="11447107" cy="1794406"/>
          </a:xfrm>
        </p:spPr>
        <p:txBody>
          <a:bodyPr/>
          <a:lstStyle/>
          <a:p>
            <a:r>
              <a:rPr lang="en-US"/>
              <a:t>Stay connected: </a:t>
            </a:r>
            <a:r>
              <a:rPr lang="en-US" sz="2744" b="1">
                <a:solidFill>
                  <a:srgbClr val="FFFFFF"/>
                </a:solidFill>
                <a:latin typeface="Segoe UI Semilight"/>
                <a:cs typeface="Segoe UI Semilight"/>
              </a:rPr>
              <a:t>twitter.com/msftenable</a:t>
            </a:r>
            <a:endParaRPr lang="en-US" sz="2744">
              <a:solidFill>
                <a:srgbClr val="FFFFFF"/>
              </a:solidFill>
              <a:latin typeface="Segoe UI Semilight"/>
              <a:cs typeface="Segoe UI Semilight"/>
            </a:endParaRPr>
          </a:p>
          <a:p>
            <a:r>
              <a:rPr lang="en-US"/>
              <a:t>Get support from an expert: </a:t>
            </a:r>
            <a:r>
              <a:rPr lang="en-US" sz="2744" b="1">
                <a:solidFill>
                  <a:srgbClr val="FFFFFF"/>
                </a:solidFill>
                <a:latin typeface="Segoe UI Semilight"/>
                <a:cs typeface="Segoe UI Semilight"/>
              </a:rPr>
              <a:t>aka.ms/accessibilitysupport </a:t>
            </a:r>
          </a:p>
          <a:p>
            <a:r>
              <a:rPr lang="en-US"/>
              <a:t>Offer suggestions to help us improve: </a:t>
            </a:r>
            <a:r>
              <a:rPr lang="en-US" sz="2744" b="1">
                <a:solidFill>
                  <a:srgbClr val="FFFFFF"/>
                </a:solidFill>
                <a:latin typeface="Segoe UI Semilight"/>
                <a:cs typeface="Segoe UI Semilight"/>
              </a:rPr>
              <a:t>aka.ms/accessibilityfeedback</a:t>
            </a:r>
          </a:p>
          <a:p>
            <a:endParaRPr lang="en-US" sz="2744">
              <a:solidFill>
                <a:srgbClr val="FFFFFF"/>
              </a:solidFill>
              <a:latin typeface="Segoe UI Semilight"/>
              <a:cs typeface="Segoe UI Semilight"/>
            </a:endParaRPr>
          </a:p>
          <a:p>
            <a:endParaRPr lang="en-US"/>
          </a:p>
        </p:txBody>
      </p:sp>
    </p:spTree>
    <p:extLst>
      <p:ext uri="{BB962C8B-B14F-4D97-AF65-F5344CB8AC3E}">
        <p14:creationId xmlns:p14="http://schemas.microsoft.com/office/powerpoint/2010/main" val="74880611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0128" y="728264"/>
            <a:ext cx="11737842" cy="1792836"/>
          </a:xfrm>
        </p:spPr>
        <p:txBody>
          <a:bodyPr/>
          <a:lstStyle/>
          <a:p>
            <a:pPr algn="ctr"/>
            <a:r>
              <a:rPr lang="en-US" sz="8800" b="1" dirty="0"/>
              <a:t>THANK YOU!!!!!</a:t>
            </a:r>
          </a:p>
        </p:txBody>
      </p:sp>
      <p:sp>
        <p:nvSpPr>
          <p:cNvPr id="3" name="Text Placeholder 2"/>
          <p:cNvSpPr>
            <a:spLocks noGrp="1"/>
          </p:cNvSpPr>
          <p:nvPr>
            <p:ph type="body" sz="quarter" idx="12"/>
          </p:nvPr>
        </p:nvSpPr>
        <p:spPr>
          <a:xfrm>
            <a:off x="270128" y="2607278"/>
            <a:ext cx="9623142" cy="2626040"/>
          </a:xfrm>
        </p:spPr>
        <p:txBody>
          <a:bodyPr/>
          <a:lstStyle/>
          <a:p>
            <a:r>
              <a:rPr lang="en-US" dirty="0"/>
              <a:t> </a:t>
            </a:r>
            <a:endParaRPr lang="en-US" sz="2451" b="1" dirty="0"/>
          </a:p>
        </p:txBody>
      </p:sp>
    </p:spTree>
    <p:extLst>
      <p:ext uri="{BB962C8B-B14F-4D97-AF65-F5344CB8AC3E}">
        <p14:creationId xmlns:p14="http://schemas.microsoft.com/office/powerpoint/2010/main" val="34393701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008035A-5CD1-4B98-B049-A6EE9BA41EDF}"/>
              </a:ext>
            </a:extLst>
          </p:cNvPr>
          <p:cNvSpPr>
            <a:spLocks noGrp="1"/>
          </p:cNvSpPr>
          <p:nvPr>
            <p:ph type="title"/>
          </p:nvPr>
        </p:nvSpPr>
        <p:spPr/>
        <p:txBody>
          <a:bodyPr/>
          <a:lstStyle/>
          <a:p>
            <a:r>
              <a:rPr lang="en-US" b="1" dirty="0"/>
              <a:t>Contact info</a:t>
            </a:r>
          </a:p>
        </p:txBody>
      </p:sp>
      <p:sp>
        <p:nvSpPr>
          <p:cNvPr id="3" name="Text Placeholder 2">
            <a:extLst>
              <a:ext uri="{FF2B5EF4-FFF2-40B4-BE49-F238E27FC236}">
                <a16:creationId xmlns:a16="http://schemas.microsoft.com/office/drawing/2014/main" xmlns="" id="{FFEB0AFA-130E-4312-AAEE-721B81B9D3D0}"/>
              </a:ext>
            </a:extLst>
          </p:cNvPr>
          <p:cNvSpPr>
            <a:spLocks noGrp="1"/>
          </p:cNvSpPr>
          <p:nvPr>
            <p:ph type="body" sz="quarter" idx="10"/>
          </p:nvPr>
        </p:nvSpPr>
        <p:spPr>
          <a:xfrm>
            <a:off x="269240" y="1189178"/>
            <a:ext cx="11653523" cy="4949047"/>
          </a:xfrm>
        </p:spPr>
        <p:txBody>
          <a:bodyPr/>
          <a:lstStyle/>
          <a:p>
            <a:r>
              <a:rPr lang="en-US" sz="3600" b="1">
                <a:solidFill>
                  <a:srgbClr val="002060"/>
                </a:solidFill>
              </a:rPr>
              <a:t>Dean Halstead </a:t>
            </a:r>
            <a:r>
              <a:rPr lang="en-US" sz="3600">
                <a:hlinkClick r:id="rId3"/>
              </a:rPr>
              <a:t>deanh@microsoft.com</a:t>
            </a:r>
            <a:endParaRPr lang="en-US" sz="3600"/>
          </a:p>
          <a:p>
            <a:r>
              <a:rPr lang="en-US" sz="3600" b="1">
                <a:solidFill>
                  <a:srgbClr val="002060"/>
                </a:solidFill>
              </a:rPr>
              <a:t>Anita </a:t>
            </a:r>
            <a:r>
              <a:rPr lang="en-US" sz="3600" b="1" dirty="0">
                <a:solidFill>
                  <a:srgbClr val="002060"/>
                </a:solidFill>
              </a:rPr>
              <a:t>Sederstrom </a:t>
            </a:r>
            <a:r>
              <a:rPr lang="en-US" sz="3600" dirty="0">
                <a:hlinkClick r:id="rId4"/>
              </a:rPr>
              <a:t>anitase@microsoft.com</a:t>
            </a:r>
            <a:endParaRPr lang="en-US" sz="3600" dirty="0"/>
          </a:p>
          <a:p>
            <a:r>
              <a:rPr lang="en-US" sz="3600" b="1" dirty="0">
                <a:solidFill>
                  <a:srgbClr val="002060"/>
                </a:solidFill>
              </a:rPr>
              <a:t>Peter Frem </a:t>
            </a:r>
            <a:r>
              <a:rPr lang="en-US" sz="3600" dirty="0">
                <a:hlinkClick r:id="rId5"/>
              </a:rPr>
              <a:t>pefrem@microsoft.com</a:t>
            </a:r>
            <a:endParaRPr lang="en-US" sz="3600" dirty="0"/>
          </a:p>
          <a:p>
            <a:r>
              <a:rPr lang="en-US" sz="3600" b="1" dirty="0">
                <a:solidFill>
                  <a:srgbClr val="002060"/>
                </a:solidFill>
              </a:rPr>
              <a:t>Hani Loza </a:t>
            </a:r>
            <a:r>
              <a:rPr lang="en-US" sz="3600" dirty="0">
                <a:hlinkClick r:id="rId6"/>
              </a:rPr>
              <a:t>hanil@microsoft.com</a:t>
            </a:r>
            <a:endParaRPr lang="en-US" sz="3600" dirty="0"/>
          </a:p>
          <a:p>
            <a:r>
              <a:rPr lang="en-US" sz="3600" b="1" dirty="0">
                <a:solidFill>
                  <a:srgbClr val="002060"/>
                </a:solidFill>
              </a:rPr>
              <a:t>Aneetha Jayaraman </a:t>
            </a:r>
            <a:r>
              <a:rPr lang="en-US" sz="3600" dirty="0">
                <a:hlinkClick r:id="rId7"/>
              </a:rPr>
              <a:t>anjaya@microsoft.com</a:t>
            </a:r>
            <a:endParaRPr lang="en-US" sz="3600" dirty="0"/>
          </a:p>
          <a:p>
            <a:r>
              <a:rPr lang="en-US" sz="3600" b="1" dirty="0">
                <a:solidFill>
                  <a:srgbClr val="002060"/>
                </a:solidFill>
              </a:rPr>
              <a:t>Will Lewis </a:t>
            </a:r>
            <a:r>
              <a:rPr lang="en-US" sz="3600" dirty="0">
                <a:hlinkClick r:id="rId8"/>
              </a:rPr>
              <a:t>wilewis@microsoft.com</a:t>
            </a:r>
            <a:endParaRPr lang="en-US" sz="3600" dirty="0"/>
          </a:p>
          <a:p>
            <a:r>
              <a:rPr lang="en-US" sz="3600" b="1" dirty="0">
                <a:solidFill>
                  <a:srgbClr val="002060"/>
                </a:solidFill>
              </a:rPr>
              <a:t>Jiaxin Zheng </a:t>
            </a:r>
            <a:r>
              <a:rPr lang="en-US" sz="3600" dirty="0">
                <a:hlinkClick r:id="rId9"/>
              </a:rPr>
              <a:t>jizhe@microsoft.com</a:t>
            </a:r>
            <a:endParaRPr lang="en-US" sz="3600" dirty="0"/>
          </a:p>
          <a:p>
            <a:r>
              <a:rPr lang="en-US" sz="3600" b="1" dirty="0">
                <a:solidFill>
                  <a:srgbClr val="002060"/>
                </a:solidFill>
              </a:rPr>
              <a:t>Enterprise Disability Answer Desk </a:t>
            </a:r>
            <a:r>
              <a:rPr lang="en-US" sz="3600" dirty="0">
                <a:hlinkClick r:id="rId10"/>
              </a:rPr>
              <a:t>eDAD@Microsoft.com</a:t>
            </a:r>
            <a:endParaRPr lang="en-US" sz="3600" dirty="0"/>
          </a:p>
        </p:txBody>
      </p:sp>
    </p:spTree>
    <p:extLst>
      <p:ext uri="{BB962C8B-B14F-4D97-AF65-F5344CB8AC3E}">
        <p14:creationId xmlns:p14="http://schemas.microsoft.com/office/powerpoint/2010/main" val="98917244"/>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Links to bookmark and share</a:t>
            </a:r>
          </a:p>
        </p:txBody>
      </p:sp>
      <p:sp>
        <p:nvSpPr>
          <p:cNvPr id="6" name="Text Placeholder 5"/>
          <p:cNvSpPr>
            <a:spLocks noGrp="1"/>
          </p:cNvSpPr>
          <p:nvPr>
            <p:ph type="body" sz="quarter" idx="4294967295"/>
          </p:nvPr>
        </p:nvSpPr>
        <p:spPr>
          <a:xfrm>
            <a:off x="269240" y="1189495"/>
            <a:ext cx="11922761" cy="4869863"/>
          </a:xfrm>
        </p:spPr>
        <p:txBody>
          <a:bodyPr vert="horz" wrap="square" lIns="143428" tIns="89642" rIns="143428" bIns="89642" rtlCol="0" anchor="t">
            <a:spAutoFit/>
          </a:bodyPr>
          <a:lstStyle/>
          <a:p>
            <a:pPr marL="504217" indent="-504217">
              <a:buFont typeface="+mj-lt"/>
              <a:buAutoNum type="arabicPeriod"/>
            </a:pPr>
            <a:r>
              <a:rPr lang="en-US" sz="2745" dirty="0">
                <a:solidFill>
                  <a:schemeClr val="bg1"/>
                </a:solidFill>
                <a:latin typeface="Segoe UI" panose="020B0502040204020203" pitchFamily="34" charset="0"/>
                <a:cs typeface="Segoe UI" panose="020B0502040204020203" pitchFamily="34" charset="0"/>
              </a:rPr>
              <a:t>Office 365 Accessibility Support Documentation</a:t>
            </a:r>
            <a:r>
              <a:rPr lang="en-US" sz="2745" dirty="0">
                <a:solidFill>
                  <a:schemeClr val="tx1"/>
                </a:solidFill>
                <a:latin typeface="+mn-ea"/>
                <a:cs typeface="+mn-ea"/>
              </a:rPr>
              <a:t/>
            </a:r>
            <a:br>
              <a:rPr lang="en-US" sz="2745" dirty="0">
                <a:solidFill>
                  <a:schemeClr val="tx1"/>
                </a:solidFill>
                <a:latin typeface="+mn-ea"/>
                <a:cs typeface="+mn-ea"/>
              </a:rPr>
            </a:br>
            <a:r>
              <a:rPr lang="en-US" sz="2745" dirty="0">
                <a:solidFill>
                  <a:schemeClr val="bg1"/>
                </a:solidFill>
                <a:latin typeface="Segoe UI" panose="020B0502040204020203" pitchFamily="34" charset="0"/>
                <a:cs typeface="Segoe UI" panose="020B0502040204020203" pitchFamily="34" charset="0"/>
                <a:hlinkClick r:id="rId4"/>
              </a:rPr>
              <a:t>aka.ms/</a:t>
            </a:r>
            <a:r>
              <a:rPr lang="en-US" sz="2745" dirty="0" err="1">
                <a:solidFill>
                  <a:schemeClr val="bg1"/>
                </a:solidFill>
                <a:latin typeface="Segoe UI" panose="020B0502040204020203" pitchFamily="34" charset="0"/>
                <a:cs typeface="Segoe UI" panose="020B0502040204020203" pitchFamily="34" charset="0"/>
                <a:hlinkClick r:id="rId4"/>
              </a:rPr>
              <a:t>OfficeAccessibility</a:t>
            </a:r>
            <a:r>
              <a:rPr lang="en-US" sz="2745" dirty="0">
                <a:solidFill>
                  <a:schemeClr val="bg1"/>
                </a:solidFill>
                <a:latin typeface="Segoe UI" panose="020B0502040204020203" pitchFamily="34" charset="0"/>
                <a:cs typeface="Segoe UI" panose="020B0502040204020203" pitchFamily="34" charset="0"/>
              </a:rPr>
              <a:t> </a:t>
            </a:r>
          </a:p>
          <a:p>
            <a:pPr marL="504217" indent="-504217">
              <a:buFont typeface="+mj-lt"/>
              <a:buAutoNum type="arabicPeriod"/>
            </a:pPr>
            <a:r>
              <a:rPr lang="en-US" sz="2745" dirty="0">
                <a:solidFill>
                  <a:schemeClr val="bg1"/>
                </a:solidFill>
                <a:latin typeface="Segoe UI" panose="020B0502040204020203" pitchFamily="34" charset="0"/>
                <a:cs typeface="Segoe UI" panose="020B0502040204020203" pitchFamily="34" charset="0"/>
              </a:rPr>
              <a:t>Answer Desk for Accessibility Support</a:t>
            </a:r>
            <a:r>
              <a:rPr lang="en-US" dirty="0">
                <a:solidFill>
                  <a:schemeClr val="tx1"/>
                </a:solidFill>
              </a:rPr>
              <a:t/>
            </a:r>
            <a:br>
              <a:rPr lang="en-US" dirty="0">
                <a:solidFill>
                  <a:schemeClr val="tx1"/>
                </a:solidFill>
              </a:rPr>
            </a:br>
            <a:r>
              <a:rPr lang="en-US" sz="2745" dirty="0">
                <a:solidFill>
                  <a:schemeClr val="bg1"/>
                </a:solidFill>
                <a:latin typeface="Segoe UI" panose="020B0502040204020203" pitchFamily="34" charset="0"/>
                <a:cs typeface="Segoe UI" panose="020B0502040204020203" pitchFamily="34" charset="0"/>
                <a:hlinkClick r:id="rId5"/>
              </a:rPr>
              <a:t>aka.ms/</a:t>
            </a:r>
            <a:r>
              <a:rPr lang="en-US" sz="2745" dirty="0" err="1">
                <a:solidFill>
                  <a:schemeClr val="bg1"/>
                </a:solidFill>
                <a:latin typeface="Segoe UI" panose="020B0502040204020203" pitchFamily="34" charset="0"/>
                <a:cs typeface="Segoe UI" panose="020B0502040204020203" pitchFamily="34" charset="0"/>
                <a:hlinkClick r:id="rId5"/>
              </a:rPr>
              <a:t>eDAD</a:t>
            </a:r>
            <a:endParaRPr lang="en-US" sz="2745" dirty="0">
              <a:solidFill>
                <a:schemeClr val="bg1"/>
              </a:solidFill>
              <a:latin typeface="Segoe UI" panose="020B0502040204020203" pitchFamily="34" charset="0"/>
              <a:cs typeface="Segoe UI" panose="020B0502040204020203" pitchFamily="34" charset="0"/>
              <a:hlinkClick r:id="rId5"/>
            </a:endParaRPr>
          </a:p>
          <a:p>
            <a:pPr marL="504217" indent="-504217">
              <a:buFont typeface="+mj-lt"/>
              <a:buAutoNum type="arabicPeriod"/>
            </a:pPr>
            <a:r>
              <a:rPr lang="en-US" sz="2745" dirty="0">
                <a:solidFill>
                  <a:schemeClr val="bg1"/>
                </a:solidFill>
                <a:latin typeface="Segoe UI" panose="020B0502040204020203" pitchFamily="34" charset="0"/>
                <a:cs typeface="Segoe UI" panose="020B0502040204020203" pitchFamily="34" charset="0"/>
              </a:rPr>
              <a:t>Microsoft Accessibility Overview</a:t>
            </a:r>
            <a:r>
              <a:rPr lang="en-US" sz="2745" dirty="0">
                <a:solidFill>
                  <a:schemeClr val="tx1"/>
                </a:solidFill>
                <a:latin typeface="+mn-ea"/>
                <a:cs typeface="+mn-ea"/>
              </a:rPr>
              <a:t/>
            </a:r>
            <a:br>
              <a:rPr lang="en-US" sz="2745" dirty="0">
                <a:solidFill>
                  <a:schemeClr val="tx1"/>
                </a:solidFill>
                <a:latin typeface="+mn-ea"/>
                <a:cs typeface="+mn-ea"/>
              </a:rPr>
            </a:br>
            <a:r>
              <a:rPr lang="en-US" sz="2745" dirty="0">
                <a:solidFill>
                  <a:schemeClr val="bg1"/>
                </a:solidFill>
                <a:latin typeface="Segoe UI" panose="020B0502040204020203" pitchFamily="34" charset="0"/>
                <a:cs typeface="Segoe UI" panose="020B0502040204020203" pitchFamily="34" charset="0"/>
                <a:hlinkClick r:id="rId6"/>
              </a:rPr>
              <a:t>Microsoft.com/Accessibility</a:t>
            </a:r>
            <a:r>
              <a:rPr lang="en-US" sz="2745" dirty="0">
                <a:solidFill>
                  <a:schemeClr val="bg1"/>
                </a:solidFill>
                <a:latin typeface="Segoe UI" panose="020B0502040204020203" pitchFamily="34" charset="0"/>
                <a:cs typeface="Segoe UI" panose="020B0502040204020203" pitchFamily="34" charset="0"/>
              </a:rPr>
              <a:t> </a:t>
            </a:r>
          </a:p>
          <a:p>
            <a:pPr marL="504217" indent="-504217">
              <a:buFont typeface="+mj-lt"/>
              <a:buAutoNum type="arabicPeriod"/>
            </a:pPr>
            <a:r>
              <a:rPr lang="en-US" sz="2745" dirty="0">
                <a:solidFill>
                  <a:schemeClr val="bg1"/>
                </a:solidFill>
                <a:latin typeface="Segoe UI" panose="020B0502040204020203" pitchFamily="34" charset="0"/>
                <a:cs typeface="Segoe UI" panose="020B0502040204020203" pitchFamily="34" charset="0"/>
              </a:rPr>
              <a:t>Windows 10 Upgrade for AT Users</a:t>
            </a:r>
            <a:r>
              <a:rPr lang="en-US" sz="2745" dirty="0">
                <a:solidFill>
                  <a:schemeClr val="tx1"/>
                </a:solidFill>
                <a:latin typeface="+mn-ea"/>
                <a:cs typeface="+mn-ea"/>
              </a:rPr>
              <a:t/>
            </a:r>
            <a:br>
              <a:rPr lang="en-US" sz="2745" dirty="0">
                <a:solidFill>
                  <a:schemeClr val="tx1"/>
                </a:solidFill>
                <a:latin typeface="+mn-ea"/>
                <a:cs typeface="+mn-ea"/>
              </a:rPr>
            </a:br>
            <a:r>
              <a:rPr lang="en-US" sz="2745" dirty="0">
                <a:solidFill>
                  <a:schemeClr val="bg1"/>
                </a:solidFill>
                <a:latin typeface="Segoe UI" panose="020B0502040204020203" pitchFamily="34" charset="0"/>
                <a:cs typeface="Segoe UI" panose="020B0502040204020203" pitchFamily="34" charset="0"/>
                <a:hlinkClick r:id="rId7"/>
              </a:rPr>
              <a:t>Microsoft.com/Accessibility/Windows10Upgrade</a:t>
            </a:r>
            <a:endParaRPr lang="en-US" sz="2745" dirty="0">
              <a:solidFill>
                <a:schemeClr val="bg1"/>
              </a:solidFill>
              <a:latin typeface="Segoe UI" panose="020B0502040204020203" pitchFamily="34" charset="0"/>
              <a:cs typeface="Segoe UI" panose="020B0502040204020203" pitchFamily="34" charset="0"/>
            </a:endParaRPr>
          </a:p>
          <a:p>
            <a:pPr marL="504217" indent="-504217">
              <a:buFont typeface="+mj-lt"/>
              <a:buAutoNum type="arabicPeriod"/>
            </a:pPr>
            <a:r>
              <a:rPr lang="en-US" sz="2745" dirty="0">
                <a:solidFill>
                  <a:schemeClr val="bg1"/>
                </a:solidFill>
                <a:latin typeface="Segoe UI" panose="020B0502040204020203" pitchFamily="34" charset="0"/>
                <a:cs typeface="Segoe UI" panose="020B0502040204020203" pitchFamily="34" charset="0"/>
              </a:rPr>
              <a:t>Conformance Documents</a:t>
            </a:r>
          </a:p>
          <a:p>
            <a:pPr lvl="1"/>
            <a:r>
              <a:rPr lang="en-US" dirty="0">
                <a:hlinkClick r:id="rId8"/>
              </a:rPr>
              <a:t>aka.ms/508VPATs</a:t>
            </a:r>
            <a:r>
              <a:rPr lang="en-US" dirty="0"/>
              <a:t> </a:t>
            </a:r>
            <a:r>
              <a:rPr lang="en-US" dirty="0">
                <a:solidFill>
                  <a:schemeClr val="bg1"/>
                </a:solidFill>
                <a:latin typeface="Segoe UI" panose="020B0502040204020203" pitchFamily="34" charset="0"/>
                <a:cs typeface="Segoe UI" panose="020B0502040204020203" pitchFamily="34" charset="0"/>
              </a:rPr>
              <a:t>and</a:t>
            </a:r>
            <a:r>
              <a:rPr lang="en-US" dirty="0"/>
              <a:t> </a:t>
            </a:r>
            <a:r>
              <a:rPr lang="en-US" dirty="0">
                <a:hlinkClick r:id="rId9"/>
              </a:rPr>
              <a:t>aka.ms/WCAG2.0</a:t>
            </a:r>
            <a:r>
              <a:rPr lang="en-US" dirty="0"/>
              <a:t> </a:t>
            </a:r>
          </a:p>
          <a:p>
            <a:pPr marL="0" indent="0">
              <a:buNone/>
            </a:pPr>
            <a:endParaRPr lang="en-US" sz="2745" dirty="0">
              <a:solidFill>
                <a:schemeClr val="bg1"/>
              </a:solidFill>
              <a:latin typeface="Segoe UI" panose="020B0502040204020203" pitchFamily="34" charset="0"/>
              <a:cs typeface="Segoe UI" panose="020B0502040204020203" pitchFamily="34" charset="0"/>
            </a:endParaRPr>
          </a:p>
        </p:txBody>
      </p:sp>
    </p:spTree>
    <p:custDataLst>
      <p:tags r:id="rId1"/>
    </p:custDataLst>
    <p:extLst>
      <p:ext uri="{BB962C8B-B14F-4D97-AF65-F5344CB8AC3E}">
        <p14:creationId xmlns:p14="http://schemas.microsoft.com/office/powerpoint/2010/main" val="3587151117"/>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xmlns="" id="{7B8A6AC7-7449-4CAE-8AD1-69BD29605E84}"/>
              </a:ext>
            </a:extLst>
          </p:cNvPr>
          <p:cNvSpPr>
            <a:spLocks noGrp="1"/>
          </p:cNvSpPr>
          <p:nvPr>
            <p:ph type="title"/>
          </p:nvPr>
        </p:nvSpPr>
        <p:spPr>
          <a:xfrm>
            <a:off x="1355582" y="5071422"/>
            <a:ext cx="1277774" cy="275724"/>
          </a:xfrm>
        </p:spPr>
        <p:txBody>
          <a:bodyPr/>
          <a:lstStyle/>
          <a:p>
            <a:r>
              <a:rPr lang="en-US" sz="1000"/>
              <a:t>Empowering People</a:t>
            </a:r>
          </a:p>
        </p:txBody>
      </p:sp>
      <p:pic>
        <p:nvPicPr>
          <p:cNvPr id="3" name="Picture 2" descr="A collage of people from diverse careers working on different projects towards empowering the world."/>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545" y="2924"/>
            <a:ext cx="12193235" cy="6855705"/>
          </a:xfrm>
          <a:prstGeom prst="rect">
            <a:avLst/>
          </a:prstGeom>
        </p:spPr>
      </p:pic>
      <p:pic>
        <p:nvPicPr>
          <p:cNvPr id="8" name="Picture 7" descr="Black transparent overlay.">
            <a:extLst>
              <a:ext uri="{FF2B5EF4-FFF2-40B4-BE49-F238E27FC236}">
                <a16:creationId xmlns:a16="http://schemas.microsoft.com/office/drawing/2014/main" xmlns="" id="{506021C1-C549-40D6-A4A5-0A925C83ABB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30" y="5141115"/>
            <a:ext cx="12188542" cy="1723817"/>
          </a:xfrm>
          <a:prstGeom prst="rect">
            <a:avLst/>
          </a:prstGeom>
        </p:spPr>
      </p:pic>
      <p:sp>
        <p:nvSpPr>
          <p:cNvPr id="2" name="Content Placeholder 1">
            <a:extLst>
              <a:ext uri="{FF2B5EF4-FFF2-40B4-BE49-F238E27FC236}">
                <a16:creationId xmlns:a16="http://schemas.microsoft.com/office/drawing/2014/main" xmlns="" id="{8FDF6E68-27A4-4561-B5A7-E5DEA89C3FAC}"/>
              </a:ext>
            </a:extLst>
          </p:cNvPr>
          <p:cNvSpPr>
            <a:spLocks noGrp="1"/>
          </p:cNvSpPr>
          <p:nvPr>
            <p:ph sz="quarter" idx="10"/>
          </p:nvPr>
        </p:nvSpPr>
        <p:spPr>
          <a:xfrm>
            <a:off x="1081763" y="5558150"/>
            <a:ext cx="3421152" cy="793952"/>
          </a:xfrm>
        </p:spPr>
        <p:txBody>
          <a:bodyPr/>
          <a:lstStyle/>
          <a:p>
            <a:r>
              <a:rPr lang="en-US" spc="-102">
                <a:ln w="3175">
                  <a:noFill/>
                </a:ln>
                <a:gradFill>
                  <a:gsLst>
                    <a:gs pos="34513">
                      <a:srgbClr val="FFFFFF"/>
                    </a:gs>
                    <a:gs pos="93000">
                      <a:srgbClr val="FFFFFF"/>
                    </a:gs>
                  </a:gsLst>
                  <a:lin ang="5400000" scaled="0"/>
                </a:gradFill>
                <a:cs typeface="Segoe UI" pitchFamily="34" charset="0"/>
              </a:rPr>
              <a:t>Every person. </a:t>
            </a:r>
          </a:p>
        </p:txBody>
      </p:sp>
      <p:sp>
        <p:nvSpPr>
          <p:cNvPr id="4" name="Content Placeholder 3">
            <a:extLst>
              <a:ext uri="{FF2B5EF4-FFF2-40B4-BE49-F238E27FC236}">
                <a16:creationId xmlns:a16="http://schemas.microsoft.com/office/drawing/2014/main" xmlns="" id="{5CF4F8E8-5936-425E-80B4-EDF96CBA07BF}"/>
              </a:ext>
            </a:extLst>
          </p:cNvPr>
          <p:cNvSpPr>
            <a:spLocks noGrp="1"/>
          </p:cNvSpPr>
          <p:nvPr>
            <p:ph sz="quarter" idx="11"/>
          </p:nvPr>
        </p:nvSpPr>
        <p:spPr>
          <a:xfrm>
            <a:off x="4289927" y="5531654"/>
            <a:ext cx="3313760" cy="806017"/>
          </a:xfrm>
        </p:spPr>
        <p:txBody>
          <a:bodyPr/>
          <a:lstStyle/>
          <a:p>
            <a:r>
              <a:rPr lang="en-US" spc="-102">
                <a:ln w="3175">
                  <a:noFill/>
                </a:ln>
                <a:gradFill>
                  <a:gsLst>
                    <a:gs pos="34513">
                      <a:srgbClr val="FFFFFF"/>
                    </a:gs>
                    <a:gs pos="93000">
                      <a:srgbClr val="FFFFFF"/>
                    </a:gs>
                  </a:gsLst>
                  <a:lin ang="5400000" scaled="0"/>
                </a:gradFill>
                <a:cs typeface="Segoe UI" pitchFamily="34" charset="0"/>
              </a:rPr>
              <a:t>Empowered.</a:t>
            </a:r>
          </a:p>
        </p:txBody>
      </p:sp>
      <p:sp>
        <p:nvSpPr>
          <p:cNvPr id="5" name="Content Placeholder 4">
            <a:extLst>
              <a:ext uri="{FF2B5EF4-FFF2-40B4-BE49-F238E27FC236}">
                <a16:creationId xmlns:a16="http://schemas.microsoft.com/office/drawing/2014/main" xmlns="" id="{25B4D2AC-2DC4-4248-955C-6C598E7E9D61}"/>
              </a:ext>
            </a:extLst>
          </p:cNvPr>
          <p:cNvSpPr>
            <a:spLocks noGrp="1"/>
          </p:cNvSpPr>
          <p:nvPr>
            <p:ph sz="quarter" idx="12"/>
          </p:nvPr>
        </p:nvSpPr>
        <p:spPr>
          <a:xfrm>
            <a:off x="7216705" y="5537450"/>
            <a:ext cx="4264099" cy="806017"/>
          </a:xfrm>
        </p:spPr>
        <p:txBody>
          <a:bodyPr/>
          <a:lstStyle/>
          <a:p>
            <a:r>
              <a:rPr lang="en-US" spc="-102">
                <a:ln w="3175">
                  <a:noFill/>
                </a:ln>
                <a:gradFill>
                  <a:gsLst>
                    <a:gs pos="34513">
                      <a:srgbClr val="FFFFFF"/>
                    </a:gs>
                    <a:gs pos="93000">
                      <a:srgbClr val="FFFFFF"/>
                    </a:gs>
                  </a:gsLst>
                  <a:lin ang="5400000" scaled="0"/>
                </a:gradFill>
                <a:cs typeface="Segoe UI" pitchFamily="34" charset="0"/>
              </a:rPr>
              <a:t>In every context.</a:t>
            </a:r>
          </a:p>
        </p:txBody>
      </p:sp>
    </p:spTree>
    <p:extLst>
      <p:ext uri="{BB962C8B-B14F-4D97-AF65-F5344CB8AC3E}">
        <p14:creationId xmlns:p14="http://schemas.microsoft.com/office/powerpoint/2010/main" val="2184015256"/>
      </p:ext>
    </p:extLst>
  </p:cSld>
  <p:clrMapOvr>
    <a:masterClrMapping/>
  </p:clrMapOvr>
  <mc:AlternateContent xmlns:mc="http://schemas.openxmlformats.org/markup-compatibility/2006">
    <mc:Choice xmlns:p159="http://schemas.microsoft.com/office/powerpoint/2015/09/main" xmlns="" Requires="p159">
      <p:transitio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animEffect transition="in" filter="fade">
                                      <p:cBhvr>
                                        <p:cTn id="11" dur="500"/>
                                        <p:tgtEl>
                                          <p:spTgt spid="4">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animEffect transition="in" filter="fade">
                                      <p:cBhvr>
                                        <p:cTn id="15"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4" grpId="0" build="p"/>
      <p:bldP spid="5"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xmlns="" id="{168CB963-385C-40A4-8DDE-9E45F713A362}"/>
              </a:ext>
            </a:extLst>
          </p:cNvPr>
          <p:cNvSpPr>
            <a:spLocks noGrp="1"/>
          </p:cNvSpPr>
          <p:nvPr>
            <p:ph type="title"/>
          </p:nvPr>
        </p:nvSpPr>
        <p:spPr>
          <a:xfrm>
            <a:off x="1287923" y="1408464"/>
            <a:ext cx="9872844" cy="899282"/>
          </a:xfrm>
        </p:spPr>
        <p:txBody>
          <a:bodyPr/>
          <a:lstStyle/>
          <a:p>
            <a:r>
              <a:rPr lang="en-US" sz="4000">
                <a:solidFill>
                  <a:schemeClr val="bg2">
                    <a:lumMod val="25000"/>
                  </a:schemeClr>
                </a:solidFill>
                <a:latin typeface="Segoe UI Light" panose="020B0502040204020203" pitchFamily="34" charset="0"/>
                <a:cs typeface="Segoe UI Light" panose="020B0502040204020203" pitchFamily="34" charset="0"/>
              </a:rPr>
              <a:t>Accessibility Built In to Boost Productivity For All </a:t>
            </a:r>
          </a:p>
        </p:txBody>
      </p:sp>
      <p:sp>
        <p:nvSpPr>
          <p:cNvPr id="36" name="Freeform 25" descr="Seeing">
            <a:extLst>
              <a:ext uri="{FF2B5EF4-FFF2-40B4-BE49-F238E27FC236}">
                <a16:creationId xmlns:a16="http://schemas.microsoft.com/office/drawing/2014/main" xmlns="" id="{BE7239BF-FDB1-423B-A03E-1A8FD3065C8C}"/>
              </a:ext>
            </a:extLst>
          </p:cNvPr>
          <p:cNvSpPr>
            <a:spLocks noEditPoints="1"/>
          </p:cNvSpPr>
          <p:nvPr/>
        </p:nvSpPr>
        <p:spPr bwMode="auto">
          <a:xfrm>
            <a:off x="1958817" y="2940957"/>
            <a:ext cx="498401" cy="275092"/>
          </a:xfrm>
          <a:custGeom>
            <a:avLst/>
            <a:gdLst>
              <a:gd name="T0" fmla="*/ 73 w 130"/>
              <a:gd name="T1" fmla="*/ 36 h 72"/>
              <a:gd name="T2" fmla="*/ 65 w 130"/>
              <a:gd name="T3" fmla="*/ 44 h 72"/>
              <a:gd name="T4" fmla="*/ 57 w 130"/>
              <a:gd name="T5" fmla="*/ 36 h 72"/>
              <a:gd name="T6" fmla="*/ 65 w 130"/>
              <a:gd name="T7" fmla="*/ 28 h 72"/>
              <a:gd name="T8" fmla="*/ 73 w 130"/>
              <a:gd name="T9" fmla="*/ 36 h 72"/>
              <a:gd name="T10" fmla="*/ 126 w 130"/>
              <a:gd name="T11" fmla="*/ 44 h 72"/>
              <a:gd name="T12" fmla="*/ 126 w 130"/>
              <a:gd name="T13" fmla="*/ 44 h 72"/>
              <a:gd name="T14" fmla="*/ 65 w 130"/>
              <a:gd name="T15" fmla="*/ 72 h 72"/>
              <a:gd name="T16" fmla="*/ 4 w 130"/>
              <a:gd name="T17" fmla="*/ 44 h 72"/>
              <a:gd name="T18" fmla="*/ 4 w 130"/>
              <a:gd name="T19" fmla="*/ 44 h 72"/>
              <a:gd name="T20" fmla="*/ 4 w 130"/>
              <a:gd name="T21" fmla="*/ 28 h 72"/>
              <a:gd name="T22" fmla="*/ 4 w 130"/>
              <a:gd name="T23" fmla="*/ 28 h 72"/>
              <a:gd name="T24" fmla="*/ 65 w 130"/>
              <a:gd name="T25" fmla="*/ 0 h 72"/>
              <a:gd name="T26" fmla="*/ 126 w 130"/>
              <a:gd name="T27" fmla="*/ 28 h 72"/>
              <a:gd name="T28" fmla="*/ 126 w 130"/>
              <a:gd name="T29" fmla="*/ 28 h 72"/>
              <a:gd name="T30" fmla="*/ 126 w 130"/>
              <a:gd name="T31" fmla="*/ 44 h 72"/>
              <a:gd name="T32" fmla="*/ 29 w 130"/>
              <a:gd name="T33" fmla="*/ 36 h 72"/>
              <a:gd name="T34" fmla="*/ 36 w 130"/>
              <a:gd name="T35" fmla="*/ 14 h 72"/>
              <a:gd name="T36" fmla="*/ 10 w 130"/>
              <a:gd name="T37" fmla="*/ 33 h 72"/>
              <a:gd name="T38" fmla="*/ 7 w 130"/>
              <a:gd name="T39" fmla="*/ 31 h 72"/>
              <a:gd name="T40" fmla="*/ 10 w 130"/>
              <a:gd name="T41" fmla="*/ 33 h 72"/>
              <a:gd name="T42" fmla="*/ 10 w 130"/>
              <a:gd name="T43" fmla="*/ 39 h 72"/>
              <a:gd name="T44" fmla="*/ 7 w 130"/>
              <a:gd name="T45" fmla="*/ 41 h 72"/>
              <a:gd name="T46" fmla="*/ 10 w 130"/>
              <a:gd name="T47" fmla="*/ 39 h 72"/>
              <a:gd name="T48" fmla="*/ 36 w 130"/>
              <a:gd name="T49" fmla="*/ 58 h 72"/>
              <a:gd name="T50" fmla="*/ 29 w 130"/>
              <a:gd name="T51" fmla="*/ 36 h 72"/>
              <a:gd name="T52" fmla="*/ 93 w 130"/>
              <a:gd name="T53" fmla="*/ 36 h 72"/>
              <a:gd name="T54" fmla="*/ 68 w 130"/>
              <a:gd name="T55" fmla="*/ 8 h 72"/>
              <a:gd name="T56" fmla="*/ 65 w 130"/>
              <a:gd name="T57" fmla="*/ 8 h 72"/>
              <a:gd name="T58" fmla="*/ 62 w 130"/>
              <a:gd name="T59" fmla="*/ 8 h 72"/>
              <a:gd name="T60" fmla="*/ 37 w 130"/>
              <a:gd name="T61" fmla="*/ 36 h 72"/>
              <a:gd name="T62" fmla="*/ 62 w 130"/>
              <a:gd name="T63" fmla="*/ 64 h 72"/>
              <a:gd name="T64" fmla="*/ 65 w 130"/>
              <a:gd name="T65" fmla="*/ 64 h 72"/>
              <a:gd name="T66" fmla="*/ 68 w 130"/>
              <a:gd name="T67" fmla="*/ 64 h 72"/>
              <a:gd name="T68" fmla="*/ 93 w 130"/>
              <a:gd name="T69" fmla="*/ 36 h 72"/>
              <a:gd name="T70" fmla="*/ 120 w 130"/>
              <a:gd name="T71" fmla="*/ 33 h 72"/>
              <a:gd name="T72" fmla="*/ 123 w 130"/>
              <a:gd name="T73" fmla="*/ 31 h 72"/>
              <a:gd name="T74" fmla="*/ 120 w 130"/>
              <a:gd name="T75" fmla="*/ 33 h 72"/>
              <a:gd name="T76" fmla="*/ 93 w 130"/>
              <a:gd name="T77" fmla="*/ 14 h 72"/>
              <a:gd name="T78" fmla="*/ 101 w 130"/>
              <a:gd name="T79" fmla="*/ 36 h 72"/>
              <a:gd name="T80" fmla="*/ 93 w 130"/>
              <a:gd name="T81" fmla="*/ 58 h 72"/>
              <a:gd name="T82" fmla="*/ 120 w 130"/>
              <a:gd name="T83" fmla="*/ 39 h 72"/>
              <a:gd name="T84" fmla="*/ 123 w 130"/>
              <a:gd name="T85" fmla="*/ 41 h 72"/>
              <a:gd name="T86" fmla="*/ 120 w 130"/>
              <a:gd name="T87" fmla="*/ 39 h 72"/>
              <a:gd name="T88" fmla="*/ 120 w 130"/>
              <a:gd name="T89" fmla="*/ 33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30" h="72">
                <a:moveTo>
                  <a:pt x="73" y="36"/>
                </a:moveTo>
                <a:cubicBezTo>
                  <a:pt x="73" y="40"/>
                  <a:pt x="69" y="44"/>
                  <a:pt x="65" y="44"/>
                </a:cubicBezTo>
                <a:cubicBezTo>
                  <a:pt x="60" y="44"/>
                  <a:pt x="57" y="40"/>
                  <a:pt x="57" y="36"/>
                </a:cubicBezTo>
                <a:cubicBezTo>
                  <a:pt x="57" y="32"/>
                  <a:pt x="60" y="28"/>
                  <a:pt x="65" y="28"/>
                </a:cubicBezTo>
                <a:cubicBezTo>
                  <a:pt x="69" y="28"/>
                  <a:pt x="73" y="32"/>
                  <a:pt x="73" y="36"/>
                </a:cubicBezTo>
                <a:close/>
                <a:moveTo>
                  <a:pt x="126" y="44"/>
                </a:moveTo>
                <a:cubicBezTo>
                  <a:pt x="126" y="44"/>
                  <a:pt x="126" y="44"/>
                  <a:pt x="126" y="44"/>
                </a:cubicBezTo>
                <a:cubicBezTo>
                  <a:pt x="109" y="62"/>
                  <a:pt x="88" y="72"/>
                  <a:pt x="65" y="72"/>
                </a:cubicBezTo>
                <a:cubicBezTo>
                  <a:pt x="42" y="72"/>
                  <a:pt x="20" y="62"/>
                  <a:pt x="4" y="44"/>
                </a:cubicBezTo>
                <a:cubicBezTo>
                  <a:pt x="4" y="44"/>
                  <a:pt x="4" y="44"/>
                  <a:pt x="4" y="44"/>
                </a:cubicBezTo>
                <a:cubicBezTo>
                  <a:pt x="0" y="40"/>
                  <a:pt x="0" y="32"/>
                  <a:pt x="4" y="28"/>
                </a:cubicBezTo>
                <a:cubicBezTo>
                  <a:pt x="4" y="28"/>
                  <a:pt x="4" y="28"/>
                  <a:pt x="4" y="28"/>
                </a:cubicBezTo>
                <a:cubicBezTo>
                  <a:pt x="20" y="10"/>
                  <a:pt x="42" y="0"/>
                  <a:pt x="65" y="0"/>
                </a:cubicBezTo>
                <a:cubicBezTo>
                  <a:pt x="88" y="0"/>
                  <a:pt x="109" y="10"/>
                  <a:pt x="126" y="28"/>
                </a:cubicBezTo>
                <a:cubicBezTo>
                  <a:pt x="126" y="28"/>
                  <a:pt x="126" y="28"/>
                  <a:pt x="126" y="28"/>
                </a:cubicBezTo>
                <a:cubicBezTo>
                  <a:pt x="130" y="32"/>
                  <a:pt x="130" y="40"/>
                  <a:pt x="126" y="44"/>
                </a:cubicBezTo>
                <a:close/>
                <a:moveTo>
                  <a:pt x="29" y="36"/>
                </a:moveTo>
                <a:cubicBezTo>
                  <a:pt x="29" y="28"/>
                  <a:pt x="31" y="20"/>
                  <a:pt x="36" y="14"/>
                </a:cubicBezTo>
                <a:cubicBezTo>
                  <a:pt x="26" y="18"/>
                  <a:pt x="17" y="25"/>
                  <a:pt x="10" y="33"/>
                </a:cubicBezTo>
                <a:cubicBezTo>
                  <a:pt x="7" y="31"/>
                  <a:pt x="7" y="31"/>
                  <a:pt x="7" y="31"/>
                </a:cubicBezTo>
                <a:cubicBezTo>
                  <a:pt x="10" y="33"/>
                  <a:pt x="10" y="33"/>
                  <a:pt x="10" y="33"/>
                </a:cubicBezTo>
                <a:cubicBezTo>
                  <a:pt x="8" y="35"/>
                  <a:pt x="8" y="37"/>
                  <a:pt x="10" y="39"/>
                </a:cubicBezTo>
                <a:cubicBezTo>
                  <a:pt x="7" y="41"/>
                  <a:pt x="7" y="41"/>
                  <a:pt x="7" y="41"/>
                </a:cubicBezTo>
                <a:cubicBezTo>
                  <a:pt x="10" y="39"/>
                  <a:pt x="10" y="39"/>
                  <a:pt x="10" y="39"/>
                </a:cubicBezTo>
                <a:cubicBezTo>
                  <a:pt x="17" y="47"/>
                  <a:pt x="26" y="54"/>
                  <a:pt x="36" y="58"/>
                </a:cubicBezTo>
                <a:cubicBezTo>
                  <a:pt x="31" y="52"/>
                  <a:pt x="29" y="44"/>
                  <a:pt x="29" y="36"/>
                </a:cubicBezTo>
                <a:close/>
                <a:moveTo>
                  <a:pt x="93" y="36"/>
                </a:moveTo>
                <a:cubicBezTo>
                  <a:pt x="93" y="22"/>
                  <a:pt x="82" y="10"/>
                  <a:pt x="68" y="8"/>
                </a:cubicBezTo>
                <a:cubicBezTo>
                  <a:pt x="67" y="8"/>
                  <a:pt x="66" y="8"/>
                  <a:pt x="65" y="8"/>
                </a:cubicBezTo>
                <a:cubicBezTo>
                  <a:pt x="64" y="8"/>
                  <a:pt x="63" y="8"/>
                  <a:pt x="62" y="8"/>
                </a:cubicBezTo>
                <a:cubicBezTo>
                  <a:pt x="48" y="10"/>
                  <a:pt x="37" y="22"/>
                  <a:pt x="37" y="36"/>
                </a:cubicBezTo>
                <a:cubicBezTo>
                  <a:pt x="37" y="50"/>
                  <a:pt x="48" y="62"/>
                  <a:pt x="62" y="64"/>
                </a:cubicBezTo>
                <a:cubicBezTo>
                  <a:pt x="63" y="64"/>
                  <a:pt x="64" y="64"/>
                  <a:pt x="65" y="64"/>
                </a:cubicBezTo>
                <a:cubicBezTo>
                  <a:pt x="66" y="64"/>
                  <a:pt x="67" y="64"/>
                  <a:pt x="68" y="64"/>
                </a:cubicBezTo>
                <a:cubicBezTo>
                  <a:pt x="82" y="62"/>
                  <a:pt x="93" y="50"/>
                  <a:pt x="93" y="36"/>
                </a:cubicBezTo>
                <a:close/>
                <a:moveTo>
                  <a:pt x="120" y="33"/>
                </a:moveTo>
                <a:cubicBezTo>
                  <a:pt x="123" y="31"/>
                  <a:pt x="123" y="31"/>
                  <a:pt x="123" y="31"/>
                </a:cubicBezTo>
                <a:cubicBezTo>
                  <a:pt x="120" y="33"/>
                  <a:pt x="120" y="33"/>
                  <a:pt x="120" y="33"/>
                </a:cubicBezTo>
                <a:cubicBezTo>
                  <a:pt x="112" y="25"/>
                  <a:pt x="103" y="18"/>
                  <a:pt x="93" y="14"/>
                </a:cubicBezTo>
                <a:cubicBezTo>
                  <a:pt x="98" y="20"/>
                  <a:pt x="101" y="28"/>
                  <a:pt x="101" y="36"/>
                </a:cubicBezTo>
                <a:cubicBezTo>
                  <a:pt x="101" y="44"/>
                  <a:pt x="98" y="52"/>
                  <a:pt x="93" y="58"/>
                </a:cubicBezTo>
                <a:cubicBezTo>
                  <a:pt x="103" y="54"/>
                  <a:pt x="112" y="47"/>
                  <a:pt x="120" y="39"/>
                </a:cubicBezTo>
                <a:cubicBezTo>
                  <a:pt x="123" y="41"/>
                  <a:pt x="123" y="41"/>
                  <a:pt x="123" y="41"/>
                </a:cubicBezTo>
                <a:cubicBezTo>
                  <a:pt x="120" y="39"/>
                  <a:pt x="120" y="39"/>
                  <a:pt x="120" y="39"/>
                </a:cubicBezTo>
                <a:cubicBezTo>
                  <a:pt x="121" y="37"/>
                  <a:pt x="121" y="35"/>
                  <a:pt x="120" y="33"/>
                </a:cubicBezTo>
                <a:close/>
              </a:path>
            </a:pathLst>
          </a:custGeom>
          <a:solidFill>
            <a:srgbClr val="D83B01"/>
          </a:solidFill>
          <a:ln>
            <a:solidFill>
              <a:srgbClr val="D83B01"/>
            </a:solidFill>
          </a:ln>
        </p:spPr>
        <p:txBody>
          <a:bodyPr vert="horz" wrap="square" lIns="93207" tIns="46603" rIns="93207" bIns="46603" numCol="1" anchor="t" anchorCtr="0" compatLnSpc="1">
            <a:prstTxWarp prst="textNoShape">
              <a:avLst/>
            </a:prstTxWarp>
          </a:bodyPr>
          <a:lstStyle/>
          <a:p>
            <a:pPr defTabSz="931881">
              <a:defRPr/>
            </a:pPr>
            <a:endParaRPr lang="en-US" sz="1836">
              <a:solidFill>
                <a:srgbClr val="505050"/>
              </a:solidFill>
              <a:latin typeface="Segoe UI"/>
            </a:endParaRPr>
          </a:p>
        </p:txBody>
      </p:sp>
      <p:sp>
        <p:nvSpPr>
          <p:cNvPr id="39" name="Rectangle 38"/>
          <p:cNvSpPr/>
          <p:nvPr/>
        </p:nvSpPr>
        <p:spPr bwMode="auto">
          <a:xfrm>
            <a:off x="948739" y="3851921"/>
            <a:ext cx="2518557" cy="438164"/>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0" rIns="0" bIns="45700" numCol="1" rtlCol="0" anchor="ctr" anchorCtr="0" compatLnSpc="1">
            <a:prstTxWarp prst="textNoShape">
              <a:avLst/>
            </a:prstTxWarp>
          </a:bodyPr>
          <a:lstStyle/>
          <a:p>
            <a:pPr algn="ctr" defTabSz="913576" fontAlgn="base">
              <a:spcBef>
                <a:spcPct val="0"/>
              </a:spcBef>
              <a:spcAft>
                <a:spcPct val="0"/>
              </a:spcAft>
              <a:defRPr/>
            </a:pPr>
            <a:r>
              <a:rPr lang="en-US" sz="2353" kern="0" spc="49">
                <a:gradFill>
                  <a:gsLst>
                    <a:gs pos="5439">
                      <a:srgbClr val="FFFFFF">
                        <a:lumMod val="50000"/>
                      </a:srgbClr>
                    </a:gs>
                    <a:gs pos="89000">
                      <a:srgbClr val="FFFFFF">
                        <a:lumMod val="50000"/>
                      </a:srgbClr>
                    </a:gs>
                  </a:gsLst>
                  <a:lin ang="5400000" scaled="0"/>
                </a:gradFill>
                <a:latin typeface="Segoe UI Semilight" panose="020B0402040204020203" pitchFamily="34" charset="0"/>
                <a:cs typeface="Segoe UI Semilight" panose="020B0402040204020203" pitchFamily="34" charset="0"/>
              </a:rPr>
              <a:t>Consume Content Independently</a:t>
            </a:r>
          </a:p>
        </p:txBody>
      </p:sp>
      <p:sp>
        <p:nvSpPr>
          <p:cNvPr id="44" name="Freeform 34" descr="Typing">
            <a:extLst>
              <a:ext uri="{FF2B5EF4-FFF2-40B4-BE49-F238E27FC236}">
                <a16:creationId xmlns:a16="http://schemas.microsoft.com/office/drawing/2014/main" xmlns="" id="{02065209-9796-4AEF-A2E3-E74C796F3CC9}"/>
              </a:ext>
            </a:extLst>
          </p:cNvPr>
          <p:cNvSpPr>
            <a:spLocks noEditPoints="1"/>
          </p:cNvSpPr>
          <p:nvPr/>
        </p:nvSpPr>
        <p:spPr bwMode="auto">
          <a:xfrm>
            <a:off x="4557577" y="2940953"/>
            <a:ext cx="488692" cy="275092"/>
          </a:xfrm>
          <a:custGeom>
            <a:avLst/>
            <a:gdLst>
              <a:gd name="T0" fmla="*/ 293 w 302"/>
              <a:gd name="T1" fmla="*/ 170 h 170"/>
              <a:gd name="T2" fmla="*/ 302 w 302"/>
              <a:gd name="T3" fmla="*/ 19 h 170"/>
              <a:gd name="T4" fmla="*/ 283 w 302"/>
              <a:gd name="T5" fmla="*/ 0 h 170"/>
              <a:gd name="T6" fmla="*/ 9 w 302"/>
              <a:gd name="T7" fmla="*/ 0 h 170"/>
              <a:gd name="T8" fmla="*/ 0 w 302"/>
              <a:gd name="T9" fmla="*/ 151 h 170"/>
              <a:gd name="T10" fmla="*/ 19 w 302"/>
              <a:gd name="T11" fmla="*/ 170 h 170"/>
              <a:gd name="T12" fmla="*/ 19 w 302"/>
              <a:gd name="T13" fmla="*/ 19 h 170"/>
              <a:gd name="T14" fmla="*/ 283 w 302"/>
              <a:gd name="T15" fmla="*/ 151 h 170"/>
              <a:gd name="T16" fmla="*/ 19 w 302"/>
              <a:gd name="T17" fmla="*/ 19 h 170"/>
              <a:gd name="T18" fmla="*/ 66 w 302"/>
              <a:gd name="T19" fmla="*/ 38 h 170"/>
              <a:gd name="T20" fmla="*/ 37 w 302"/>
              <a:gd name="T21" fmla="*/ 57 h 170"/>
              <a:gd name="T22" fmla="*/ 104 w 302"/>
              <a:gd name="T23" fmla="*/ 57 h 170"/>
              <a:gd name="T24" fmla="*/ 85 w 302"/>
              <a:gd name="T25" fmla="*/ 38 h 170"/>
              <a:gd name="T26" fmla="*/ 104 w 302"/>
              <a:gd name="T27" fmla="*/ 57 h 170"/>
              <a:gd name="T28" fmla="*/ 123 w 302"/>
              <a:gd name="T29" fmla="*/ 57 h 170"/>
              <a:gd name="T30" fmla="*/ 142 w 302"/>
              <a:gd name="T31" fmla="*/ 38 h 170"/>
              <a:gd name="T32" fmla="*/ 179 w 302"/>
              <a:gd name="T33" fmla="*/ 57 h 170"/>
              <a:gd name="T34" fmla="*/ 160 w 302"/>
              <a:gd name="T35" fmla="*/ 38 h 170"/>
              <a:gd name="T36" fmla="*/ 179 w 302"/>
              <a:gd name="T37" fmla="*/ 57 h 170"/>
              <a:gd name="T38" fmla="*/ 217 w 302"/>
              <a:gd name="T39" fmla="*/ 38 h 170"/>
              <a:gd name="T40" fmla="*/ 198 w 302"/>
              <a:gd name="T41" fmla="*/ 57 h 170"/>
              <a:gd name="T42" fmla="*/ 236 w 302"/>
              <a:gd name="T43" fmla="*/ 38 h 170"/>
              <a:gd name="T44" fmla="*/ 264 w 302"/>
              <a:gd name="T45" fmla="*/ 57 h 170"/>
              <a:gd name="T46" fmla="*/ 236 w 302"/>
              <a:gd name="T47" fmla="*/ 38 h 170"/>
              <a:gd name="T48" fmla="*/ 37 w 302"/>
              <a:gd name="T49" fmla="*/ 95 h 170"/>
              <a:gd name="T50" fmla="*/ 56 w 302"/>
              <a:gd name="T51" fmla="*/ 76 h 170"/>
              <a:gd name="T52" fmla="*/ 94 w 302"/>
              <a:gd name="T53" fmla="*/ 95 h 170"/>
              <a:gd name="T54" fmla="*/ 75 w 302"/>
              <a:gd name="T55" fmla="*/ 76 h 170"/>
              <a:gd name="T56" fmla="*/ 94 w 302"/>
              <a:gd name="T57" fmla="*/ 95 h 170"/>
              <a:gd name="T58" fmla="*/ 113 w 302"/>
              <a:gd name="T59" fmla="*/ 95 h 170"/>
              <a:gd name="T60" fmla="*/ 132 w 302"/>
              <a:gd name="T61" fmla="*/ 76 h 170"/>
              <a:gd name="T62" fmla="*/ 170 w 302"/>
              <a:gd name="T63" fmla="*/ 95 h 170"/>
              <a:gd name="T64" fmla="*/ 151 w 302"/>
              <a:gd name="T65" fmla="*/ 76 h 170"/>
              <a:gd name="T66" fmla="*/ 170 w 302"/>
              <a:gd name="T67" fmla="*/ 95 h 170"/>
              <a:gd name="T68" fmla="*/ 208 w 302"/>
              <a:gd name="T69" fmla="*/ 76 h 170"/>
              <a:gd name="T70" fmla="*/ 189 w 302"/>
              <a:gd name="T71" fmla="*/ 95 h 170"/>
              <a:gd name="T72" fmla="*/ 227 w 302"/>
              <a:gd name="T73" fmla="*/ 76 h 170"/>
              <a:gd name="T74" fmla="*/ 264 w 302"/>
              <a:gd name="T75" fmla="*/ 95 h 170"/>
              <a:gd name="T76" fmla="*/ 227 w 302"/>
              <a:gd name="T77" fmla="*/ 76 h 170"/>
              <a:gd name="T78" fmla="*/ 66 w 302"/>
              <a:gd name="T79" fmla="*/ 114 h 170"/>
              <a:gd name="T80" fmla="*/ 37 w 302"/>
              <a:gd name="T81" fmla="*/ 133 h 170"/>
              <a:gd name="T82" fmla="*/ 85 w 302"/>
              <a:gd name="T83" fmla="*/ 114 h 170"/>
              <a:gd name="T84" fmla="*/ 208 w 302"/>
              <a:gd name="T85" fmla="*/ 133 h 170"/>
              <a:gd name="T86" fmla="*/ 85 w 302"/>
              <a:gd name="T87" fmla="*/ 114 h 170"/>
              <a:gd name="T88" fmla="*/ 264 w 302"/>
              <a:gd name="T89" fmla="*/ 114 h 170"/>
              <a:gd name="T90" fmla="*/ 246 w 302"/>
              <a:gd name="T91" fmla="*/ 133 h 170"/>
              <a:gd name="T92" fmla="*/ 227 w 302"/>
              <a:gd name="T93" fmla="*/ 11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02" h="170">
                <a:moveTo>
                  <a:pt x="283" y="170"/>
                </a:moveTo>
                <a:lnTo>
                  <a:pt x="293" y="170"/>
                </a:lnTo>
                <a:lnTo>
                  <a:pt x="302" y="170"/>
                </a:lnTo>
                <a:lnTo>
                  <a:pt x="302" y="19"/>
                </a:lnTo>
                <a:lnTo>
                  <a:pt x="302" y="0"/>
                </a:lnTo>
                <a:lnTo>
                  <a:pt x="283" y="0"/>
                </a:lnTo>
                <a:lnTo>
                  <a:pt x="19" y="0"/>
                </a:lnTo>
                <a:lnTo>
                  <a:pt x="9" y="0"/>
                </a:lnTo>
                <a:lnTo>
                  <a:pt x="0" y="0"/>
                </a:lnTo>
                <a:lnTo>
                  <a:pt x="0" y="151"/>
                </a:lnTo>
                <a:lnTo>
                  <a:pt x="0" y="170"/>
                </a:lnTo>
                <a:lnTo>
                  <a:pt x="19" y="170"/>
                </a:lnTo>
                <a:lnTo>
                  <a:pt x="283" y="170"/>
                </a:lnTo>
                <a:close/>
                <a:moveTo>
                  <a:pt x="19" y="19"/>
                </a:moveTo>
                <a:lnTo>
                  <a:pt x="283" y="19"/>
                </a:lnTo>
                <a:lnTo>
                  <a:pt x="283" y="151"/>
                </a:lnTo>
                <a:lnTo>
                  <a:pt x="19" y="151"/>
                </a:lnTo>
                <a:lnTo>
                  <a:pt x="19" y="19"/>
                </a:lnTo>
                <a:close/>
                <a:moveTo>
                  <a:pt x="37" y="38"/>
                </a:moveTo>
                <a:lnTo>
                  <a:pt x="66" y="38"/>
                </a:lnTo>
                <a:lnTo>
                  <a:pt x="66" y="57"/>
                </a:lnTo>
                <a:lnTo>
                  <a:pt x="37" y="57"/>
                </a:lnTo>
                <a:lnTo>
                  <a:pt x="37" y="38"/>
                </a:lnTo>
                <a:close/>
                <a:moveTo>
                  <a:pt x="104" y="57"/>
                </a:moveTo>
                <a:lnTo>
                  <a:pt x="85" y="57"/>
                </a:lnTo>
                <a:lnTo>
                  <a:pt x="85" y="38"/>
                </a:lnTo>
                <a:lnTo>
                  <a:pt x="104" y="38"/>
                </a:lnTo>
                <a:lnTo>
                  <a:pt x="104" y="57"/>
                </a:lnTo>
                <a:close/>
                <a:moveTo>
                  <a:pt x="142" y="57"/>
                </a:moveTo>
                <a:lnTo>
                  <a:pt x="123" y="57"/>
                </a:lnTo>
                <a:lnTo>
                  <a:pt x="123" y="38"/>
                </a:lnTo>
                <a:lnTo>
                  <a:pt x="142" y="38"/>
                </a:lnTo>
                <a:lnTo>
                  <a:pt x="142" y="57"/>
                </a:lnTo>
                <a:close/>
                <a:moveTo>
                  <a:pt x="179" y="57"/>
                </a:moveTo>
                <a:lnTo>
                  <a:pt x="160" y="57"/>
                </a:lnTo>
                <a:lnTo>
                  <a:pt x="160" y="38"/>
                </a:lnTo>
                <a:lnTo>
                  <a:pt x="179" y="38"/>
                </a:lnTo>
                <a:lnTo>
                  <a:pt x="179" y="57"/>
                </a:lnTo>
                <a:close/>
                <a:moveTo>
                  <a:pt x="198" y="38"/>
                </a:moveTo>
                <a:lnTo>
                  <a:pt x="217" y="38"/>
                </a:lnTo>
                <a:lnTo>
                  <a:pt x="217" y="57"/>
                </a:lnTo>
                <a:lnTo>
                  <a:pt x="198" y="57"/>
                </a:lnTo>
                <a:lnTo>
                  <a:pt x="198" y="38"/>
                </a:lnTo>
                <a:close/>
                <a:moveTo>
                  <a:pt x="236" y="38"/>
                </a:moveTo>
                <a:lnTo>
                  <a:pt x="264" y="38"/>
                </a:lnTo>
                <a:lnTo>
                  <a:pt x="264" y="57"/>
                </a:lnTo>
                <a:lnTo>
                  <a:pt x="236" y="57"/>
                </a:lnTo>
                <a:lnTo>
                  <a:pt x="236" y="38"/>
                </a:lnTo>
                <a:close/>
                <a:moveTo>
                  <a:pt x="56" y="95"/>
                </a:moveTo>
                <a:lnTo>
                  <a:pt x="37" y="95"/>
                </a:lnTo>
                <a:lnTo>
                  <a:pt x="37" y="76"/>
                </a:lnTo>
                <a:lnTo>
                  <a:pt x="56" y="76"/>
                </a:lnTo>
                <a:lnTo>
                  <a:pt x="56" y="95"/>
                </a:lnTo>
                <a:close/>
                <a:moveTo>
                  <a:pt x="94" y="95"/>
                </a:moveTo>
                <a:lnTo>
                  <a:pt x="75" y="95"/>
                </a:lnTo>
                <a:lnTo>
                  <a:pt x="75" y="76"/>
                </a:lnTo>
                <a:lnTo>
                  <a:pt x="94" y="76"/>
                </a:lnTo>
                <a:lnTo>
                  <a:pt x="94" y="95"/>
                </a:lnTo>
                <a:close/>
                <a:moveTo>
                  <a:pt x="132" y="95"/>
                </a:moveTo>
                <a:lnTo>
                  <a:pt x="113" y="95"/>
                </a:lnTo>
                <a:lnTo>
                  <a:pt x="113" y="76"/>
                </a:lnTo>
                <a:lnTo>
                  <a:pt x="132" y="76"/>
                </a:lnTo>
                <a:lnTo>
                  <a:pt x="132" y="95"/>
                </a:lnTo>
                <a:close/>
                <a:moveTo>
                  <a:pt x="170" y="95"/>
                </a:moveTo>
                <a:lnTo>
                  <a:pt x="151" y="95"/>
                </a:lnTo>
                <a:lnTo>
                  <a:pt x="151" y="76"/>
                </a:lnTo>
                <a:lnTo>
                  <a:pt x="170" y="76"/>
                </a:lnTo>
                <a:lnTo>
                  <a:pt x="170" y="95"/>
                </a:lnTo>
                <a:close/>
                <a:moveTo>
                  <a:pt x="189" y="76"/>
                </a:moveTo>
                <a:lnTo>
                  <a:pt x="208" y="76"/>
                </a:lnTo>
                <a:lnTo>
                  <a:pt x="208" y="95"/>
                </a:lnTo>
                <a:lnTo>
                  <a:pt x="189" y="95"/>
                </a:lnTo>
                <a:lnTo>
                  <a:pt x="189" y="76"/>
                </a:lnTo>
                <a:close/>
                <a:moveTo>
                  <a:pt x="227" y="76"/>
                </a:moveTo>
                <a:lnTo>
                  <a:pt x="264" y="76"/>
                </a:lnTo>
                <a:lnTo>
                  <a:pt x="264" y="95"/>
                </a:lnTo>
                <a:lnTo>
                  <a:pt x="227" y="95"/>
                </a:lnTo>
                <a:lnTo>
                  <a:pt x="227" y="76"/>
                </a:lnTo>
                <a:close/>
                <a:moveTo>
                  <a:pt x="37" y="114"/>
                </a:moveTo>
                <a:lnTo>
                  <a:pt x="66" y="114"/>
                </a:lnTo>
                <a:lnTo>
                  <a:pt x="66" y="133"/>
                </a:lnTo>
                <a:lnTo>
                  <a:pt x="37" y="133"/>
                </a:lnTo>
                <a:lnTo>
                  <a:pt x="37" y="114"/>
                </a:lnTo>
                <a:close/>
                <a:moveTo>
                  <a:pt x="85" y="114"/>
                </a:moveTo>
                <a:lnTo>
                  <a:pt x="208" y="114"/>
                </a:lnTo>
                <a:lnTo>
                  <a:pt x="208" y="133"/>
                </a:lnTo>
                <a:lnTo>
                  <a:pt x="85" y="133"/>
                </a:lnTo>
                <a:lnTo>
                  <a:pt x="85" y="114"/>
                </a:lnTo>
                <a:close/>
                <a:moveTo>
                  <a:pt x="246" y="114"/>
                </a:moveTo>
                <a:lnTo>
                  <a:pt x="264" y="114"/>
                </a:lnTo>
                <a:lnTo>
                  <a:pt x="264" y="133"/>
                </a:lnTo>
                <a:lnTo>
                  <a:pt x="246" y="133"/>
                </a:lnTo>
                <a:lnTo>
                  <a:pt x="227" y="133"/>
                </a:lnTo>
                <a:lnTo>
                  <a:pt x="227" y="114"/>
                </a:lnTo>
                <a:lnTo>
                  <a:pt x="246" y="114"/>
                </a:lnTo>
                <a:close/>
              </a:path>
            </a:pathLst>
          </a:custGeom>
          <a:solidFill>
            <a:srgbClr val="D83B01"/>
          </a:solidFill>
          <a:ln>
            <a:solidFill>
              <a:srgbClr val="D83B01"/>
            </a:solidFill>
          </a:ln>
        </p:spPr>
        <p:txBody>
          <a:bodyPr vert="horz" wrap="square" lIns="93207" tIns="46603" rIns="93207" bIns="46603" numCol="1" anchor="t" anchorCtr="0" compatLnSpc="1">
            <a:prstTxWarp prst="textNoShape">
              <a:avLst/>
            </a:prstTxWarp>
          </a:bodyPr>
          <a:lstStyle/>
          <a:p>
            <a:pPr defTabSz="931881">
              <a:defRPr/>
            </a:pPr>
            <a:endParaRPr lang="en-US" sz="1836">
              <a:solidFill>
                <a:srgbClr val="505050"/>
              </a:solidFill>
              <a:latin typeface="Segoe UI"/>
            </a:endParaRPr>
          </a:p>
        </p:txBody>
      </p:sp>
      <p:sp>
        <p:nvSpPr>
          <p:cNvPr id="41" name="Rectangle 40"/>
          <p:cNvSpPr/>
          <p:nvPr/>
        </p:nvSpPr>
        <p:spPr bwMode="auto">
          <a:xfrm>
            <a:off x="3940678" y="3873776"/>
            <a:ext cx="1792088" cy="373352"/>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0" rIns="0" bIns="45700" numCol="1" rtlCol="0" anchor="ctr" anchorCtr="0" compatLnSpc="1">
            <a:prstTxWarp prst="textNoShape">
              <a:avLst/>
            </a:prstTxWarp>
          </a:bodyPr>
          <a:lstStyle/>
          <a:p>
            <a:pPr algn="ctr" defTabSz="913576" fontAlgn="base">
              <a:spcBef>
                <a:spcPct val="0"/>
              </a:spcBef>
              <a:spcAft>
                <a:spcPct val="0"/>
              </a:spcAft>
              <a:defRPr/>
            </a:pPr>
            <a:r>
              <a:rPr lang="en-US" sz="1765" kern="0" spc="49">
                <a:gradFill>
                  <a:gsLst>
                    <a:gs pos="5439">
                      <a:srgbClr val="FFFFFF">
                        <a:lumMod val="50000"/>
                      </a:srgbClr>
                    </a:gs>
                    <a:gs pos="89000">
                      <a:srgbClr val="FFFFFF">
                        <a:lumMod val="50000"/>
                      </a:srgbClr>
                    </a:gs>
                  </a:gsLst>
                  <a:lin ang="5400000" scaled="0"/>
                </a:gradFill>
                <a:latin typeface="Segoe UI Semilight" panose="020B0402040204020203" pitchFamily="34" charset="0"/>
                <a:cs typeface="Segoe UI Semilight" panose="020B0402040204020203" pitchFamily="34" charset="0"/>
              </a:rPr>
              <a:t> </a:t>
            </a:r>
            <a:r>
              <a:rPr lang="en-US" sz="2353" kern="0" spc="49">
                <a:gradFill>
                  <a:gsLst>
                    <a:gs pos="5439">
                      <a:srgbClr val="FFFFFF">
                        <a:lumMod val="50000"/>
                      </a:srgbClr>
                    </a:gs>
                    <a:gs pos="89000">
                      <a:srgbClr val="FFFFFF">
                        <a:lumMod val="50000"/>
                      </a:srgbClr>
                    </a:gs>
                  </a:gsLst>
                  <a:lin ang="5400000" scaled="0"/>
                </a:gradFill>
                <a:latin typeface="Segoe UI Semilight" panose="020B0402040204020203" pitchFamily="34" charset="0"/>
                <a:cs typeface="Segoe UI Semilight" panose="020B0402040204020203" pitchFamily="34" charset="0"/>
              </a:rPr>
              <a:t>Create Confidently</a:t>
            </a:r>
          </a:p>
        </p:txBody>
      </p:sp>
      <p:sp>
        <p:nvSpPr>
          <p:cNvPr id="45" name="Freeform 24" descr="A group of people">
            <a:extLst>
              <a:ext uri="{FF2B5EF4-FFF2-40B4-BE49-F238E27FC236}">
                <a16:creationId xmlns:a16="http://schemas.microsoft.com/office/drawing/2014/main" xmlns="" id="{16CDC7A5-DA89-4236-BE04-EBEDBB859C2B}"/>
              </a:ext>
            </a:extLst>
          </p:cNvPr>
          <p:cNvSpPr>
            <a:spLocks noEditPoints="1"/>
          </p:cNvSpPr>
          <p:nvPr/>
        </p:nvSpPr>
        <p:spPr bwMode="auto">
          <a:xfrm>
            <a:off x="7146628" y="2866238"/>
            <a:ext cx="488692" cy="398074"/>
          </a:xfrm>
          <a:custGeom>
            <a:avLst/>
            <a:gdLst>
              <a:gd name="T0" fmla="*/ 0 w 128"/>
              <a:gd name="T1" fmla="*/ 56 h 104"/>
              <a:gd name="T2" fmla="*/ 8 w 128"/>
              <a:gd name="T3" fmla="*/ 56 h 104"/>
              <a:gd name="T4" fmla="*/ 24 w 128"/>
              <a:gd name="T5" fmla="*/ 40 h 104"/>
              <a:gd name="T6" fmla="*/ 40 w 128"/>
              <a:gd name="T7" fmla="*/ 56 h 104"/>
              <a:gd name="T8" fmla="*/ 50 w 128"/>
              <a:gd name="T9" fmla="*/ 75 h 104"/>
              <a:gd name="T10" fmla="*/ 32 w 128"/>
              <a:gd name="T11" fmla="*/ 104 h 104"/>
              <a:gd name="T12" fmla="*/ 40 w 128"/>
              <a:gd name="T13" fmla="*/ 104 h 104"/>
              <a:gd name="T14" fmla="*/ 64 w 128"/>
              <a:gd name="T15" fmla="*/ 80 h 104"/>
              <a:gd name="T16" fmla="*/ 88 w 128"/>
              <a:gd name="T17" fmla="*/ 104 h 104"/>
              <a:gd name="T18" fmla="*/ 96 w 128"/>
              <a:gd name="T19" fmla="*/ 104 h 104"/>
              <a:gd name="T20" fmla="*/ 78 w 128"/>
              <a:gd name="T21" fmla="*/ 75 h 104"/>
              <a:gd name="T22" fmla="*/ 88 w 128"/>
              <a:gd name="T23" fmla="*/ 56 h 104"/>
              <a:gd name="T24" fmla="*/ 104 w 128"/>
              <a:gd name="T25" fmla="*/ 40 h 104"/>
              <a:gd name="T26" fmla="*/ 120 w 128"/>
              <a:gd name="T27" fmla="*/ 56 h 104"/>
              <a:gd name="T28" fmla="*/ 128 w 128"/>
              <a:gd name="T29" fmla="*/ 56 h 104"/>
              <a:gd name="T30" fmla="*/ 117 w 128"/>
              <a:gd name="T31" fmla="*/ 36 h 104"/>
              <a:gd name="T32" fmla="*/ 124 w 128"/>
              <a:gd name="T33" fmla="*/ 20 h 104"/>
              <a:gd name="T34" fmla="*/ 104 w 128"/>
              <a:gd name="T35" fmla="*/ 0 h 104"/>
              <a:gd name="T36" fmla="*/ 84 w 128"/>
              <a:gd name="T37" fmla="*/ 20 h 104"/>
              <a:gd name="T38" fmla="*/ 92 w 128"/>
              <a:gd name="T39" fmla="*/ 36 h 104"/>
              <a:gd name="T40" fmla="*/ 84 w 128"/>
              <a:gd name="T41" fmla="*/ 43 h 104"/>
              <a:gd name="T42" fmla="*/ 64 w 128"/>
              <a:gd name="T43" fmla="*/ 32 h 104"/>
              <a:gd name="T44" fmla="*/ 44 w 128"/>
              <a:gd name="T45" fmla="*/ 43 h 104"/>
              <a:gd name="T46" fmla="*/ 37 w 128"/>
              <a:gd name="T47" fmla="*/ 36 h 104"/>
              <a:gd name="T48" fmla="*/ 44 w 128"/>
              <a:gd name="T49" fmla="*/ 20 h 104"/>
              <a:gd name="T50" fmla="*/ 24 w 128"/>
              <a:gd name="T51" fmla="*/ 0 h 104"/>
              <a:gd name="T52" fmla="*/ 4 w 128"/>
              <a:gd name="T53" fmla="*/ 20 h 104"/>
              <a:gd name="T54" fmla="*/ 12 w 128"/>
              <a:gd name="T55" fmla="*/ 36 h 104"/>
              <a:gd name="T56" fmla="*/ 0 w 128"/>
              <a:gd name="T57" fmla="*/ 56 h 104"/>
              <a:gd name="T58" fmla="*/ 104 w 128"/>
              <a:gd name="T59" fmla="*/ 8 h 104"/>
              <a:gd name="T60" fmla="*/ 116 w 128"/>
              <a:gd name="T61" fmla="*/ 20 h 104"/>
              <a:gd name="T62" fmla="*/ 104 w 128"/>
              <a:gd name="T63" fmla="*/ 32 h 104"/>
              <a:gd name="T64" fmla="*/ 92 w 128"/>
              <a:gd name="T65" fmla="*/ 20 h 104"/>
              <a:gd name="T66" fmla="*/ 104 w 128"/>
              <a:gd name="T67" fmla="*/ 8 h 104"/>
              <a:gd name="T68" fmla="*/ 64 w 128"/>
              <a:gd name="T69" fmla="*/ 40 h 104"/>
              <a:gd name="T70" fmla="*/ 80 w 128"/>
              <a:gd name="T71" fmla="*/ 56 h 104"/>
              <a:gd name="T72" fmla="*/ 64 w 128"/>
              <a:gd name="T73" fmla="*/ 72 h 104"/>
              <a:gd name="T74" fmla="*/ 48 w 128"/>
              <a:gd name="T75" fmla="*/ 56 h 104"/>
              <a:gd name="T76" fmla="*/ 64 w 128"/>
              <a:gd name="T77" fmla="*/ 40 h 104"/>
              <a:gd name="T78" fmla="*/ 24 w 128"/>
              <a:gd name="T79" fmla="*/ 8 h 104"/>
              <a:gd name="T80" fmla="*/ 36 w 128"/>
              <a:gd name="T81" fmla="*/ 20 h 104"/>
              <a:gd name="T82" fmla="*/ 24 w 128"/>
              <a:gd name="T83" fmla="*/ 32 h 104"/>
              <a:gd name="T84" fmla="*/ 12 w 128"/>
              <a:gd name="T85" fmla="*/ 20 h 104"/>
              <a:gd name="T86" fmla="*/ 24 w 128"/>
              <a:gd name="T87" fmla="*/ 8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8" h="104">
                <a:moveTo>
                  <a:pt x="0" y="56"/>
                </a:moveTo>
                <a:cubicBezTo>
                  <a:pt x="8" y="56"/>
                  <a:pt x="8" y="56"/>
                  <a:pt x="8" y="56"/>
                </a:cubicBezTo>
                <a:cubicBezTo>
                  <a:pt x="8" y="47"/>
                  <a:pt x="15" y="40"/>
                  <a:pt x="24" y="40"/>
                </a:cubicBezTo>
                <a:cubicBezTo>
                  <a:pt x="33" y="40"/>
                  <a:pt x="40" y="47"/>
                  <a:pt x="40" y="56"/>
                </a:cubicBezTo>
                <a:cubicBezTo>
                  <a:pt x="40" y="64"/>
                  <a:pt x="44" y="71"/>
                  <a:pt x="50" y="75"/>
                </a:cubicBezTo>
                <a:cubicBezTo>
                  <a:pt x="40" y="81"/>
                  <a:pt x="32" y="91"/>
                  <a:pt x="32" y="104"/>
                </a:cubicBezTo>
                <a:cubicBezTo>
                  <a:pt x="40" y="104"/>
                  <a:pt x="40" y="104"/>
                  <a:pt x="40" y="104"/>
                </a:cubicBezTo>
                <a:cubicBezTo>
                  <a:pt x="40" y="91"/>
                  <a:pt x="51" y="80"/>
                  <a:pt x="64" y="80"/>
                </a:cubicBezTo>
                <a:cubicBezTo>
                  <a:pt x="77" y="80"/>
                  <a:pt x="88" y="91"/>
                  <a:pt x="88" y="104"/>
                </a:cubicBezTo>
                <a:cubicBezTo>
                  <a:pt x="96" y="104"/>
                  <a:pt x="96" y="104"/>
                  <a:pt x="96" y="104"/>
                </a:cubicBezTo>
                <a:cubicBezTo>
                  <a:pt x="96" y="91"/>
                  <a:pt x="89" y="81"/>
                  <a:pt x="78" y="75"/>
                </a:cubicBezTo>
                <a:cubicBezTo>
                  <a:pt x="84" y="71"/>
                  <a:pt x="88" y="64"/>
                  <a:pt x="88" y="56"/>
                </a:cubicBezTo>
                <a:cubicBezTo>
                  <a:pt x="88" y="47"/>
                  <a:pt x="95" y="40"/>
                  <a:pt x="104" y="40"/>
                </a:cubicBezTo>
                <a:cubicBezTo>
                  <a:pt x="113" y="40"/>
                  <a:pt x="120" y="47"/>
                  <a:pt x="120" y="56"/>
                </a:cubicBezTo>
                <a:cubicBezTo>
                  <a:pt x="128" y="56"/>
                  <a:pt x="128" y="56"/>
                  <a:pt x="128" y="56"/>
                </a:cubicBezTo>
                <a:cubicBezTo>
                  <a:pt x="128" y="47"/>
                  <a:pt x="124" y="40"/>
                  <a:pt x="117" y="36"/>
                </a:cubicBezTo>
                <a:cubicBezTo>
                  <a:pt x="121" y="32"/>
                  <a:pt x="124" y="26"/>
                  <a:pt x="124" y="20"/>
                </a:cubicBezTo>
                <a:cubicBezTo>
                  <a:pt x="124" y="9"/>
                  <a:pt x="115" y="0"/>
                  <a:pt x="104" y="0"/>
                </a:cubicBezTo>
                <a:cubicBezTo>
                  <a:pt x="93" y="0"/>
                  <a:pt x="84" y="9"/>
                  <a:pt x="84" y="20"/>
                </a:cubicBezTo>
                <a:cubicBezTo>
                  <a:pt x="84" y="26"/>
                  <a:pt x="87" y="32"/>
                  <a:pt x="92" y="36"/>
                </a:cubicBezTo>
                <a:cubicBezTo>
                  <a:pt x="89" y="37"/>
                  <a:pt x="86" y="40"/>
                  <a:pt x="84" y="43"/>
                </a:cubicBezTo>
                <a:cubicBezTo>
                  <a:pt x="80" y="36"/>
                  <a:pt x="73" y="32"/>
                  <a:pt x="64" y="32"/>
                </a:cubicBezTo>
                <a:cubicBezTo>
                  <a:pt x="56" y="32"/>
                  <a:pt x="49" y="36"/>
                  <a:pt x="44" y="43"/>
                </a:cubicBezTo>
                <a:cubicBezTo>
                  <a:pt x="42" y="40"/>
                  <a:pt x="40" y="37"/>
                  <a:pt x="37" y="36"/>
                </a:cubicBezTo>
                <a:cubicBezTo>
                  <a:pt x="41" y="32"/>
                  <a:pt x="44" y="26"/>
                  <a:pt x="44" y="20"/>
                </a:cubicBezTo>
                <a:cubicBezTo>
                  <a:pt x="44" y="9"/>
                  <a:pt x="35" y="0"/>
                  <a:pt x="24" y="0"/>
                </a:cubicBezTo>
                <a:cubicBezTo>
                  <a:pt x="13" y="0"/>
                  <a:pt x="4" y="9"/>
                  <a:pt x="4" y="20"/>
                </a:cubicBezTo>
                <a:cubicBezTo>
                  <a:pt x="4" y="26"/>
                  <a:pt x="7" y="32"/>
                  <a:pt x="12" y="36"/>
                </a:cubicBezTo>
                <a:cubicBezTo>
                  <a:pt x="5" y="40"/>
                  <a:pt x="0" y="47"/>
                  <a:pt x="0" y="56"/>
                </a:cubicBezTo>
                <a:close/>
                <a:moveTo>
                  <a:pt x="104" y="8"/>
                </a:moveTo>
                <a:cubicBezTo>
                  <a:pt x="111" y="8"/>
                  <a:pt x="116" y="13"/>
                  <a:pt x="116" y="20"/>
                </a:cubicBezTo>
                <a:cubicBezTo>
                  <a:pt x="116" y="27"/>
                  <a:pt x="111" y="32"/>
                  <a:pt x="104" y="32"/>
                </a:cubicBezTo>
                <a:cubicBezTo>
                  <a:pt x="98" y="32"/>
                  <a:pt x="92" y="27"/>
                  <a:pt x="92" y="20"/>
                </a:cubicBezTo>
                <a:cubicBezTo>
                  <a:pt x="92" y="13"/>
                  <a:pt x="98" y="8"/>
                  <a:pt x="104" y="8"/>
                </a:cubicBezTo>
                <a:close/>
                <a:moveTo>
                  <a:pt x="64" y="40"/>
                </a:moveTo>
                <a:cubicBezTo>
                  <a:pt x="73" y="40"/>
                  <a:pt x="80" y="47"/>
                  <a:pt x="80" y="56"/>
                </a:cubicBezTo>
                <a:cubicBezTo>
                  <a:pt x="80" y="65"/>
                  <a:pt x="73" y="72"/>
                  <a:pt x="64" y="72"/>
                </a:cubicBezTo>
                <a:cubicBezTo>
                  <a:pt x="55" y="72"/>
                  <a:pt x="48" y="65"/>
                  <a:pt x="48" y="56"/>
                </a:cubicBezTo>
                <a:cubicBezTo>
                  <a:pt x="48" y="47"/>
                  <a:pt x="55" y="40"/>
                  <a:pt x="64" y="40"/>
                </a:cubicBezTo>
                <a:close/>
                <a:moveTo>
                  <a:pt x="24" y="8"/>
                </a:moveTo>
                <a:cubicBezTo>
                  <a:pt x="31" y="8"/>
                  <a:pt x="36" y="13"/>
                  <a:pt x="36" y="20"/>
                </a:cubicBezTo>
                <a:cubicBezTo>
                  <a:pt x="36" y="27"/>
                  <a:pt x="31" y="32"/>
                  <a:pt x="24" y="32"/>
                </a:cubicBezTo>
                <a:cubicBezTo>
                  <a:pt x="18" y="32"/>
                  <a:pt x="12" y="27"/>
                  <a:pt x="12" y="20"/>
                </a:cubicBezTo>
                <a:cubicBezTo>
                  <a:pt x="12" y="13"/>
                  <a:pt x="18" y="8"/>
                  <a:pt x="24" y="8"/>
                </a:cubicBezTo>
                <a:close/>
              </a:path>
            </a:pathLst>
          </a:custGeom>
          <a:solidFill>
            <a:srgbClr val="D83B01"/>
          </a:solidFill>
          <a:ln>
            <a:solidFill>
              <a:srgbClr val="D83B01"/>
            </a:solidFill>
          </a:ln>
        </p:spPr>
        <p:txBody>
          <a:bodyPr vert="horz" wrap="square" lIns="93207" tIns="46603" rIns="93207" bIns="46603" numCol="1" anchor="t" anchorCtr="0" compatLnSpc="1">
            <a:prstTxWarp prst="textNoShape">
              <a:avLst/>
            </a:prstTxWarp>
          </a:bodyPr>
          <a:lstStyle/>
          <a:p>
            <a:pPr defTabSz="931881">
              <a:defRPr/>
            </a:pPr>
            <a:endParaRPr lang="en-US" sz="1836">
              <a:solidFill>
                <a:srgbClr val="505050"/>
              </a:solidFill>
              <a:latin typeface="Segoe UI"/>
            </a:endParaRPr>
          </a:p>
        </p:txBody>
      </p:sp>
      <p:sp>
        <p:nvSpPr>
          <p:cNvPr id="63" name="Rectangle 62"/>
          <p:cNvSpPr/>
          <p:nvPr/>
        </p:nvSpPr>
        <p:spPr bwMode="auto">
          <a:xfrm>
            <a:off x="6494034" y="3884327"/>
            <a:ext cx="1792088" cy="373352"/>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0" rIns="0" bIns="45700" numCol="1" rtlCol="0" anchor="ctr" anchorCtr="0" compatLnSpc="1">
            <a:prstTxWarp prst="textNoShape">
              <a:avLst/>
            </a:prstTxWarp>
          </a:bodyPr>
          <a:lstStyle/>
          <a:p>
            <a:pPr algn="ctr" defTabSz="913576" fontAlgn="base">
              <a:spcBef>
                <a:spcPct val="0"/>
              </a:spcBef>
              <a:spcAft>
                <a:spcPct val="0"/>
              </a:spcAft>
              <a:defRPr/>
            </a:pPr>
            <a:r>
              <a:rPr lang="en-US" sz="2353" kern="0" spc="49">
                <a:gradFill>
                  <a:gsLst>
                    <a:gs pos="5439">
                      <a:srgbClr val="FFFFFF">
                        <a:lumMod val="50000"/>
                      </a:srgbClr>
                    </a:gs>
                    <a:gs pos="89000">
                      <a:srgbClr val="FFFFFF">
                        <a:lumMod val="50000"/>
                      </a:srgbClr>
                    </a:gs>
                  </a:gsLst>
                  <a:lin ang="5400000" scaled="0"/>
                </a:gradFill>
                <a:latin typeface="Segoe UI Semilight" panose="020B0402040204020203" pitchFamily="34" charset="0"/>
                <a:cs typeface="Segoe UI Semilight" panose="020B0402040204020203" pitchFamily="34" charset="0"/>
              </a:rPr>
              <a:t>Collaborate Inclusively</a:t>
            </a:r>
          </a:p>
        </p:txBody>
      </p:sp>
      <p:sp>
        <p:nvSpPr>
          <p:cNvPr id="57" name="Freeform 9" descr="A folder">
            <a:extLst>
              <a:ext uri="{FF2B5EF4-FFF2-40B4-BE49-F238E27FC236}">
                <a16:creationId xmlns:a16="http://schemas.microsoft.com/office/drawing/2014/main" xmlns="" id="{FF6FA71E-C75E-411A-A862-8E7A3260865B}"/>
              </a:ext>
            </a:extLst>
          </p:cNvPr>
          <p:cNvSpPr>
            <a:spLocks noEditPoints="1"/>
          </p:cNvSpPr>
          <p:nvPr/>
        </p:nvSpPr>
        <p:spPr bwMode="auto">
          <a:xfrm>
            <a:off x="9809946" y="2822474"/>
            <a:ext cx="336581" cy="459564"/>
          </a:xfrm>
          <a:custGeom>
            <a:avLst/>
            <a:gdLst>
              <a:gd name="T0" fmla="*/ 189 w 208"/>
              <a:gd name="T1" fmla="*/ 265 h 284"/>
              <a:gd name="T2" fmla="*/ 208 w 208"/>
              <a:gd name="T3" fmla="*/ 265 h 284"/>
              <a:gd name="T4" fmla="*/ 208 w 208"/>
              <a:gd name="T5" fmla="*/ 246 h 284"/>
              <a:gd name="T6" fmla="*/ 208 w 208"/>
              <a:gd name="T7" fmla="*/ 19 h 284"/>
              <a:gd name="T8" fmla="*/ 208 w 208"/>
              <a:gd name="T9" fmla="*/ 10 h 284"/>
              <a:gd name="T10" fmla="*/ 208 w 208"/>
              <a:gd name="T11" fmla="*/ 0 h 284"/>
              <a:gd name="T12" fmla="*/ 0 w 208"/>
              <a:gd name="T13" fmla="*/ 0 h 284"/>
              <a:gd name="T14" fmla="*/ 0 w 208"/>
              <a:gd name="T15" fmla="*/ 19 h 284"/>
              <a:gd name="T16" fmla="*/ 0 w 208"/>
              <a:gd name="T17" fmla="*/ 199 h 284"/>
              <a:gd name="T18" fmla="*/ 114 w 208"/>
              <a:gd name="T19" fmla="*/ 284 h 284"/>
              <a:gd name="T20" fmla="*/ 114 w 208"/>
              <a:gd name="T21" fmla="*/ 265 h 284"/>
              <a:gd name="T22" fmla="*/ 189 w 208"/>
              <a:gd name="T23" fmla="*/ 265 h 284"/>
              <a:gd name="T24" fmla="*/ 189 w 208"/>
              <a:gd name="T25" fmla="*/ 19 h 284"/>
              <a:gd name="T26" fmla="*/ 189 w 208"/>
              <a:gd name="T27" fmla="*/ 246 h 284"/>
              <a:gd name="T28" fmla="*/ 114 w 208"/>
              <a:gd name="T29" fmla="*/ 246 h 284"/>
              <a:gd name="T30" fmla="*/ 114 w 208"/>
              <a:gd name="T31" fmla="*/ 180 h 284"/>
              <a:gd name="T32" fmla="*/ 132 w 208"/>
              <a:gd name="T33" fmla="*/ 161 h 284"/>
              <a:gd name="T34" fmla="*/ 132 w 208"/>
              <a:gd name="T35" fmla="*/ 86 h 284"/>
              <a:gd name="T36" fmla="*/ 28 w 208"/>
              <a:gd name="T37" fmla="*/ 19 h 284"/>
              <a:gd name="T38" fmla="*/ 189 w 208"/>
              <a:gd name="T39" fmla="*/ 19 h 284"/>
              <a:gd name="T40" fmla="*/ 99 w 208"/>
              <a:gd name="T41" fmla="*/ 166 h 284"/>
              <a:gd name="T42" fmla="*/ 95 w 208"/>
              <a:gd name="T43" fmla="*/ 173 h 284"/>
              <a:gd name="T44" fmla="*/ 95 w 208"/>
              <a:gd name="T45" fmla="*/ 180 h 284"/>
              <a:gd name="T46" fmla="*/ 95 w 208"/>
              <a:gd name="T47" fmla="*/ 246 h 284"/>
              <a:gd name="T48" fmla="*/ 19 w 208"/>
              <a:gd name="T49" fmla="*/ 190 h 284"/>
              <a:gd name="T50" fmla="*/ 19 w 208"/>
              <a:gd name="T51" fmla="*/ 36 h 284"/>
              <a:gd name="T52" fmla="*/ 114 w 208"/>
              <a:gd name="T53" fmla="*/ 95 h 284"/>
              <a:gd name="T54" fmla="*/ 114 w 208"/>
              <a:gd name="T55" fmla="*/ 154 h 284"/>
              <a:gd name="T56" fmla="*/ 99 w 208"/>
              <a:gd name="T57" fmla="*/ 166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08" h="284">
                <a:moveTo>
                  <a:pt x="189" y="265"/>
                </a:moveTo>
                <a:lnTo>
                  <a:pt x="208" y="265"/>
                </a:lnTo>
                <a:lnTo>
                  <a:pt x="208" y="246"/>
                </a:lnTo>
                <a:lnTo>
                  <a:pt x="208" y="19"/>
                </a:lnTo>
                <a:lnTo>
                  <a:pt x="208" y="10"/>
                </a:lnTo>
                <a:lnTo>
                  <a:pt x="208" y="0"/>
                </a:lnTo>
                <a:lnTo>
                  <a:pt x="0" y="0"/>
                </a:lnTo>
                <a:lnTo>
                  <a:pt x="0" y="19"/>
                </a:lnTo>
                <a:lnTo>
                  <a:pt x="0" y="199"/>
                </a:lnTo>
                <a:lnTo>
                  <a:pt x="114" y="284"/>
                </a:lnTo>
                <a:lnTo>
                  <a:pt x="114" y="265"/>
                </a:lnTo>
                <a:lnTo>
                  <a:pt x="189" y="265"/>
                </a:lnTo>
                <a:close/>
                <a:moveTo>
                  <a:pt x="189" y="19"/>
                </a:moveTo>
                <a:lnTo>
                  <a:pt x="189" y="246"/>
                </a:lnTo>
                <a:lnTo>
                  <a:pt x="114" y="246"/>
                </a:lnTo>
                <a:lnTo>
                  <a:pt x="114" y="180"/>
                </a:lnTo>
                <a:lnTo>
                  <a:pt x="132" y="161"/>
                </a:lnTo>
                <a:lnTo>
                  <a:pt x="132" y="86"/>
                </a:lnTo>
                <a:lnTo>
                  <a:pt x="28" y="19"/>
                </a:lnTo>
                <a:lnTo>
                  <a:pt x="189" y="19"/>
                </a:lnTo>
                <a:close/>
                <a:moveTo>
                  <a:pt x="99" y="166"/>
                </a:moveTo>
                <a:lnTo>
                  <a:pt x="95" y="173"/>
                </a:lnTo>
                <a:lnTo>
                  <a:pt x="95" y="180"/>
                </a:lnTo>
                <a:lnTo>
                  <a:pt x="95" y="246"/>
                </a:lnTo>
                <a:lnTo>
                  <a:pt x="19" y="190"/>
                </a:lnTo>
                <a:lnTo>
                  <a:pt x="19" y="36"/>
                </a:lnTo>
                <a:lnTo>
                  <a:pt x="114" y="95"/>
                </a:lnTo>
                <a:lnTo>
                  <a:pt x="114" y="154"/>
                </a:lnTo>
                <a:lnTo>
                  <a:pt x="99" y="166"/>
                </a:lnTo>
                <a:close/>
              </a:path>
            </a:pathLst>
          </a:custGeom>
          <a:solidFill>
            <a:srgbClr val="D83B01"/>
          </a:solidFill>
          <a:ln>
            <a:solidFill>
              <a:srgbClr val="D83B01"/>
            </a:solidFill>
          </a:ln>
        </p:spPr>
        <p:txBody>
          <a:bodyPr vert="horz" wrap="square" lIns="93207" tIns="46603" rIns="93207" bIns="46603" numCol="1" anchor="t" anchorCtr="0" compatLnSpc="1">
            <a:prstTxWarp prst="textNoShape">
              <a:avLst/>
            </a:prstTxWarp>
          </a:bodyPr>
          <a:lstStyle/>
          <a:p>
            <a:pPr defTabSz="931881">
              <a:defRPr/>
            </a:pPr>
            <a:endParaRPr lang="en-US" sz="1836">
              <a:solidFill>
                <a:srgbClr val="505050"/>
              </a:solidFill>
              <a:latin typeface="Segoe UI"/>
            </a:endParaRPr>
          </a:p>
        </p:txBody>
      </p:sp>
      <p:sp>
        <p:nvSpPr>
          <p:cNvPr id="42" name="Rectangle 41"/>
          <p:cNvSpPr/>
          <p:nvPr/>
        </p:nvSpPr>
        <p:spPr bwMode="auto">
          <a:xfrm>
            <a:off x="9082193" y="3819514"/>
            <a:ext cx="1792088" cy="373352"/>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0" rIns="0" bIns="45700" numCol="1" rtlCol="0" anchor="ctr" anchorCtr="0" compatLnSpc="1">
            <a:prstTxWarp prst="textNoShape">
              <a:avLst/>
            </a:prstTxWarp>
          </a:bodyPr>
          <a:lstStyle/>
          <a:p>
            <a:pPr algn="ctr" defTabSz="913576" fontAlgn="base">
              <a:spcBef>
                <a:spcPct val="0"/>
              </a:spcBef>
              <a:spcAft>
                <a:spcPct val="0"/>
              </a:spcAft>
              <a:defRPr/>
            </a:pPr>
            <a:r>
              <a:rPr lang="en-US" sz="2353" kern="0" spc="49">
                <a:gradFill>
                  <a:gsLst>
                    <a:gs pos="5439">
                      <a:srgbClr val="FFFFFF">
                        <a:lumMod val="50000"/>
                      </a:srgbClr>
                    </a:gs>
                    <a:gs pos="89000">
                      <a:srgbClr val="FFFFFF">
                        <a:lumMod val="50000"/>
                      </a:srgbClr>
                    </a:gs>
                  </a:gsLst>
                  <a:lin ang="5400000" scaled="0"/>
                </a:gradFill>
                <a:latin typeface="Segoe UI Semilight" panose="020B0402040204020203" pitchFamily="34" charset="0"/>
                <a:cs typeface="Segoe UI Semilight" panose="020B0402040204020203" pitchFamily="34" charset="0"/>
              </a:rPr>
              <a:t>Organize Efficiently</a:t>
            </a:r>
          </a:p>
        </p:txBody>
      </p:sp>
      <p:cxnSp>
        <p:nvCxnSpPr>
          <p:cNvPr id="34" name="Straight Connector 33" descr="&quot; &quot;"/>
          <p:cNvCxnSpPr/>
          <p:nvPr/>
        </p:nvCxnSpPr>
        <p:spPr>
          <a:xfrm>
            <a:off x="2594" y="3583181"/>
            <a:ext cx="12186813" cy="0"/>
          </a:xfrm>
          <a:prstGeom prst="line">
            <a:avLst/>
          </a:prstGeom>
          <a:noFill/>
          <a:ln w="15875">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4" name="Oval 63" descr="&quot; &quot;"/>
          <p:cNvSpPr/>
          <p:nvPr/>
        </p:nvSpPr>
        <p:spPr bwMode="auto">
          <a:xfrm>
            <a:off x="2151539" y="3520956"/>
            <a:ext cx="124451" cy="124451"/>
          </a:xfrm>
          <a:prstGeom prst="ellipse">
            <a:avLst/>
          </a:prstGeom>
          <a:solidFill>
            <a:srgbClr val="D83B0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0" rIns="0" bIns="45700" numCol="1" rtlCol="0" anchor="ctr" anchorCtr="0" compatLnSpc="1">
            <a:prstTxWarp prst="textNoShape">
              <a:avLst/>
            </a:prstTxWarp>
          </a:bodyPr>
          <a:lstStyle/>
          <a:p>
            <a:pPr algn="ctr" defTabSz="913576" fontAlgn="base">
              <a:spcBef>
                <a:spcPct val="0"/>
              </a:spcBef>
              <a:spcAft>
                <a:spcPct val="0"/>
              </a:spcAft>
              <a:defRPr/>
            </a:pPr>
            <a:endParaRPr lang="en-US" sz="1961" kern="0">
              <a:gradFill>
                <a:gsLst>
                  <a:gs pos="5439">
                    <a:srgbClr val="F8F8F8"/>
                  </a:gs>
                  <a:gs pos="10000">
                    <a:srgbClr val="F8F8F8"/>
                  </a:gs>
                </a:gsLst>
                <a:lin ang="5400000" scaled="0"/>
              </a:gradFill>
              <a:latin typeface="Segoe UI"/>
            </a:endParaRPr>
          </a:p>
        </p:txBody>
      </p:sp>
      <p:sp>
        <p:nvSpPr>
          <p:cNvPr id="65" name="Oval 64" descr="&quot; &quot;"/>
          <p:cNvSpPr/>
          <p:nvPr/>
        </p:nvSpPr>
        <p:spPr bwMode="auto">
          <a:xfrm>
            <a:off x="4739696" y="3520956"/>
            <a:ext cx="124451" cy="124451"/>
          </a:xfrm>
          <a:prstGeom prst="ellipse">
            <a:avLst/>
          </a:prstGeom>
          <a:solidFill>
            <a:srgbClr val="D83B0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0" rIns="0" bIns="45700" numCol="1" rtlCol="0" anchor="ctr" anchorCtr="0" compatLnSpc="1">
            <a:prstTxWarp prst="textNoShape">
              <a:avLst/>
            </a:prstTxWarp>
          </a:bodyPr>
          <a:lstStyle/>
          <a:p>
            <a:pPr algn="ctr" defTabSz="913576" fontAlgn="base">
              <a:spcBef>
                <a:spcPct val="0"/>
              </a:spcBef>
              <a:spcAft>
                <a:spcPct val="0"/>
              </a:spcAft>
              <a:defRPr/>
            </a:pPr>
            <a:endParaRPr lang="en-US" sz="1961" kern="0">
              <a:gradFill>
                <a:gsLst>
                  <a:gs pos="5439">
                    <a:srgbClr val="F8F8F8"/>
                  </a:gs>
                  <a:gs pos="10000">
                    <a:srgbClr val="F8F8F8"/>
                  </a:gs>
                </a:gsLst>
                <a:lin ang="5400000" scaled="0"/>
              </a:gradFill>
              <a:latin typeface="Segoe UI"/>
            </a:endParaRPr>
          </a:p>
        </p:txBody>
      </p:sp>
      <p:sp>
        <p:nvSpPr>
          <p:cNvPr id="37" name="Oval 36" descr="&quot; &quot;"/>
          <p:cNvSpPr/>
          <p:nvPr/>
        </p:nvSpPr>
        <p:spPr bwMode="auto">
          <a:xfrm>
            <a:off x="7327853" y="3520956"/>
            <a:ext cx="124451" cy="124451"/>
          </a:xfrm>
          <a:prstGeom prst="ellipse">
            <a:avLst/>
          </a:prstGeom>
          <a:solidFill>
            <a:srgbClr val="D83B0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0" rIns="0" bIns="45700" numCol="1" rtlCol="0" anchor="ctr" anchorCtr="0" compatLnSpc="1">
            <a:prstTxWarp prst="textNoShape">
              <a:avLst/>
            </a:prstTxWarp>
          </a:bodyPr>
          <a:lstStyle/>
          <a:p>
            <a:pPr algn="ctr" defTabSz="913576" fontAlgn="base">
              <a:spcBef>
                <a:spcPct val="0"/>
              </a:spcBef>
              <a:spcAft>
                <a:spcPct val="0"/>
              </a:spcAft>
              <a:defRPr/>
            </a:pPr>
            <a:endParaRPr lang="en-US" sz="1961" kern="0">
              <a:gradFill>
                <a:gsLst>
                  <a:gs pos="5439">
                    <a:srgbClr val="F8F8F8"/>
                  </a:gs>
                  <a:gs pos="10000">
                    <a:srgbClr val="F8F8F8"/>
                  </a:gs>
                </a:gsLst>
                <a:lin ang="5400000" scaled="0"/>
              </a:gradFill>
              <a:latin typeface="Segoe UI"/>
            </a:endParaRPr>
          </a:p>
        </p:txBody>
      </p:sp>
      <p:sp>
        <p:nvSpPr>
          <p:cNvPr id="38" name="Oval 37" descr="&quot; &quot;"/>
          <p:cNvSpPr/>
          <p:nvPr/>
        </p:nvSpPr>
        <p:spPr bwMode="auto">
          <a:xfrm>
            <a:off x="9916010" y="3520956"/>
            <a:ext cx="124451" cy="124451"/>
          </a:xfrm>
          <a:prstGeom prst="ellipse">
            <a:avLst/>
          </a:prstGeom>
          <a:solidFill>
            <a:srgbClr val="D83B0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0" rIns="0" bIns="45700" numCol="1" rtlCol="0" anchor="ctr" anchorCtr="0" compatLnSpc="1">
            <a:prstTxWarp prst="textNoShape">
              <a:avLst/>
            </a:prstTxWarp>
          </a:bodyPr>
          <a:lstStyle/>
          <a:p>
            <a:pPr algn="ctr" defTabSz="913576" fontAlgn="base">
              <a:spcBef>
                <a:spcPct val="0"/>
              </a:spcBef>
              <a:spcAft>
                <a:spcPct val="0"/>
              </a:spcAft>
              <a:defRPr/>
            </a:pPr>
            <a:endParaRPr lang="en-US" sz="1961" kern="0">
              <a:gradFill>
                <a:gsLst>
                  <a:gs pos="5439">
                    <a:srgbClr val="F8F8F8"/>
                  </a:gs>
                  <a:gs pos="10000">
                    <a:srgbClr val="F8F8F8"/>
                  </a:gs>
                </a:gsLst>
                <a:lin ang="5400000" scaled="0"/>
              </a:gradFill>
              <a:latin typeface="Segoe UI"/>
            </a:endParaRPr>
          </a:p>
        </p:txBody>
      </p:sp>
    </p:spTree>
    <p:custDataLst>
      <p:tags r:id="rId1"/>
    </p:custDataLst>
    <p:extLst>
      <p:ext uri="{BB962C8B-B14F-4D97-AF65-F5344CB8AC3E}">
        <p14:creationId xmlns:p14="http://schemas.microsoft.com/office/powerpoint/2010/main" val="3182337395"/>
      </p:ext>
    </p:extLst>
  </p:cSld>
  <p:clrMapOvr>
    <a:masterClrMapping/>
  </p:clrMapOvr>
  <mc:AlternateContent xmlns:mc="http://schemas.openxmlformats.org/markup-compatibility/2006">
    <mc:Choice xmlns:p159="http://schemas.microsoft.com/office/powerpoint/2015/09/main" xmlns="" Requires="p159">
      <p:transition spd="med">
        <p159:morph option="byObject"/>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500" fill="hold"/>
                                        <p:tgtEl>
                                          <p:spTgt spid="34"/>
                                        </p:tgtEl>
                                        <p:attrNameLst>
                                          <p:attrName>ppt_x</p:attrName>
                                        </p:attrNameLst>
                                      </p:cBhvr>
                                      <p:tavLst>
                                        <p:tav tm="0">
                                          <p:val>
                                            <p:strVal val="#ppt_x"/>
                                          </p:val>
                                        </p:tav>
                                        <p:tav tm="100000">
                                          <p:val>
                                            <p:strVal val="#ppt_x"/>
                                          </p:val>
                                        </p:tav>
                                      </p:tavLst>
                                    </p:anim>
                                    <p:anim calcmode="lin" valueType="num">
                                      <p:cBhvr additive="base">
                                        <p:cTn id="8" dur="500" fill="hold"/>
                                        <p:tgtEl>
                                          <p:spTgt spid="34"/>
                                        </p:tgtEl>
                                        <p:attrNameLst>
                                          <p:attrName>ppt_y</p:attrName>
                                        </p:attrNameLst>
                                      </p:cBhvr>
                                      <p:tavLst>
                                        <p:tav tm="0">
                                          <p:val>
                                            <p:strVal val="1+#ppt_h/2"/>
                                          </p:val>
                                        </p:tav>
                                        <p:tav tm="100000">
                                          <p:val>
                                            <p:strVal val="#ppt_y"/>
                                          </p:val>
                                        </p:tav>
                                      </p:tavLst>
                                    </p:anim>
                                  </p:childTnLst>
                                </p:cTn>
                              </p:par>
                              <p:par>
                                <p:cTn id="9" presetID="1" presetClass="entr" presetSubtype="0" fill="hold" grpId="0" nodeType="withEffect">
                                  <p:stCondLst>
                                    <p:cond delay="200"/>
                                  </p:stCondLst>
                                  <p:childTnLst>
                                    <p:set>
                                      <p:cBhvr>
                                        <p:cTn id="10" dur="1" fill="hold">
                                          <p:stCondLst>
                                            <p:cond delay="299"/>
                                          </p:stCondLst>
                                        </p:cTn>
                                        <p:tgtEl>
                                          <p:spTgt spid="37"/>
                                        </p:tgtEl>
                                        <p:attrNameLst>
                                          <p:attrName>style.visibility</p:attrName>
                                        </p:attrNameLst>
                                      </p:cBhvr>
                                      <p:to>
                                        <p:strVal val="visible"/>
                                      </p:to>
                                    </p:set>
                                  </p:childTnLst>
                                </p:cTn>
                              </p:par>
                              <p:par>
                                <p:cTn id="11" presetID="6" presetClass="emph" presetSubtype="0" accel="100000" autoRev="1" fill="hold" grpId="1" nodeType="withEffect">
                                  <p:stCondLst>
                                    <p:cond delay="200"/>
                                  </p:stCondLst>
                                  <p:childTnLst>
                                    <p:animScale>
                                      <p:cBhvr>
                                        <p:cTn id="12" dur="300" fill="hold"/>
                                        <p:tgtEl>
                                          <p:spTgt spid="37"/>
                                        </p:tgtEl>
                                      </p:cBhvr>
                                      <p:by x="0" y="0"/>
                                    </p:animScale>
                                  </p:childTnLst>
                                </p:cTn>
                              </p:par>
                              <p:par>
                                <p:cTn id="13" presetID="1" presetClass="entr" presetSubtype="0" fill="hold" grpId="0" nodeType="withEffect">
                                  <p:stCondLst>
                                    <p:cond delay="300"/>
                                  </p:stCondLst>
                                  <p:childTnLst>
                                    <p:set>
                                      <p:cBhvr>
                                        <p:cTn id="14" dur="1" fill="hold">
                                          <p:stCondLst>
                                            <p:cond delay="299"/>
                                          </p:stCondLst>
                                        </p:cTn>
                                        <p:tgtEl>
                                          <p:spTgt spid="38"/>
                                        </p:tgtEl>
                                        <p:attrNameLst>
                                          <p:attrName>style.visibility</p:attrName>
                                        </p:attrNameLst>
                                      </p:cBhvr>
                                      <p:to>
                                        <p:strVal val="visible"/>
                                      </p:to>
                                    </p:set>
                                  </p:childTnLst>
                                </p:cTn>
                              </p:par>
                              <p:par>
                                <p:cTn id="15" presetID="6" presetClass="emph" presetSubtype="0" accel="100000" autoRev="1" fill="hold" grpId="1" nodeType="withEffect">
                                  <p:stCondLst>
                                    <p:cond delay="300"/>
                                  </p:stCondLst>
                                  <p:childTnLst>
                                    <p:animScale>
                                      <p:cBhvr>
                                        <p:cTn id="16" dur="300" fill="hold"/>
                                        <p:tgtEl>
                                          <p:spTgt spid="38"/>
                                        </p:tgtEl>
                                      </p:cBhvr>
                                      <p:by x="0" y="0"/>
                                    </p:animScale>
                                  </p:childTnLst>
                                </p:cTn>
                              </p:par>
                              <p:par>
                                <p:cTn id="17" presetID="10" presetClass="entr" presetSubtype="0" fill="hold" grpId="0" nodeType="withEffect">
                                  <p:stCondLst>
                                    <p:cond delay="300"/>
                                  </p:stCondLst>
                                  <p:childTnLst>
                                    <p:set>
                                      <p:cBhvr>
                                        <p:cTn id="18" dur="1" fill="hold">
                                          <p:stCondLst>
                                            <p:cond delay="0"/>
                                          </p:stCondLst>
                                        </p:cTn>
                                        <p:tgtEl>
                                          <p:spTgt spid="39"/>
                                        </p:tgtEl>
                                        <p:attrNameLst>
                                          <p:attrName>style.visibility</p:attrName>
                                        </p:attrNameLst>
                                      </p:cBhvr>
                                      <p:to>
                                        <p:strVal val="visible"/>
                                      </p:to>
                                    </p:set>
                                    <p:animEffect transition="in" filter="fade">
                                      <p:cBhvr>
                                        <p:cTn id="19" dur="250"/>
                                        <p:tgtEl>
                                          <p:spTgt spid="39"/>
                                        </p:tgtEl>
                                      </p:cBhvr>
                                    </p:animEffect>
                                  </p:childTnLst>
                                </p:cTn>
                              </p:par>
                              <p:par>
                                <p:cTn id="20" presetID="42" presetClass="path" presetSubtype="0" decel="100000" fill="hold" grpId="1" nodeType="withEffect">
                                  <p:stCondLst>
                                    <p:cond delay="150"/>
                                  </p:stCondLst>
                                  <p:childTnLst>
                                    <p:animMotion origin="layout" path="M 1.875E-6 1.11111E-6 L 1.875E-6 0.10555 " pathEditMode="relative" rAng="0" ptsTypes="AA">
                                      <p:cBhvr>
                                        <p:cTn id="21" dur="400" spd="-100000" fill="hold"/>
                                        <p:tgtEl>
                                          <p:spTgt spid="39"/>
                                        </p:tgtEl>
                                        <p:attrNameLst>
                                          <p:attrName>ppt_x</p:attrName>
                                          <p:attrName>ppt_y</p:attrName>
                                        </p:attrNameLst>
                                      </p:cBhvr>
                                      <p:rCtr x="0" y="5278"/>
                                    </p:animMotion>
                                  </p:childTnLst>
                                </p:cTn>
                              </p:par>
                              <p:par>
                                <p:cTn id="22" presetID="10" presetClass="entr" presetSubtype="0" fill="hold" grpId="0" nodeType="withEffect">
                                  <p:stCondLst>
                                    <p:cond delay="500"/>
                                  </p:stCondLst>
                                  <p:childTnLst>
                                    <p:set>
                                      <p:cBhvr>
                                        <p:cTn id="23" dur="1" fill="hold">
                                          <p:stCondLst>
                                            <p:cond delay="0"/>
                                          </p:stCondLst>
                                        </p:cTn>
                                        <p:tgtEl>
                                          <p:spTgt spid="41"/>
                                        </p:tgtEl>
                                        <p:attrNameLst>
                                          <p:attrName>style.visibility</p:attrName>
                                        </p:attrNameLst>
                                      </p:cBhvr>
                                      <p:to>
                                        <p:strVal val="visible"/>
                                      </p:to>
                                    </p:set>
                                    <p:animEffect transition="in" filter="fade">
                                      <p:cBhvr>
                                        <p:cTn id="24" dur="250"/>
                                        <p:tgtEl>
                                          <p:spTgt spid="41"/>
                                        </p:tgtEl>
                                      </p:cBhvr>
                                    </p:animEffect>
                                  </p:childTnLst>
                                </p:cTn>
                              </p:par>
                              <p:par>
                                <p:cTn id="25" presetID="42" presetClass="path" presetSubtype="0" decel="100000" fill="hold" grpId="1" nodeType="withEffect">
                                  <p:stCondLst>
                                    <p:cond delay="350"/>
                                  </p:stCondLst>
                                  <p:childTnLst>
                                    <p:animMotion origin="layout" path="M 3.75E-6 -1.11111E-6 L 3.75E-6 0.10556 " pathEditMode="relative" rAng="0" ptsTypes="AA">
                                      <p:cBhvr>
                                        <p:cTn id="26" dur="400" spd="-100000" fill="hold"/>
                                        <p:tgtEl>
                                          <p:spTgt spid="41"/>
                                        </p:tgtEl>
                                        <p:attrNameLst>
                                          <p:attrName>ppt_x</p:attrName>
                                          <p:attrName>ppt_y</p:attrName>
                                        </p:attrNameLst>
                                      </p:cBhvr>
                                      <p:rCtr x="0" y="5278"/>
                                    </p:animMotion>
                                  </p:childTnLst>
                                </p:cTn>
                              </p:par>
                              <p:par>
                                <p:cTn id="27" presetID="10" presetClass="entr" presetSubtype="0" fill="hold" grpId="0" nodeType="withEffect">
                                  <p:stCondLst>
                                    <p:cond delay="600"/>
                                  </p:stCondLst>
                                  <p:childTnLst>
                                    <p:set>
                                      <p:cBhvr>
                                        <p:cTn id="28" dur="1" fill="hold">
                                          <p:stCondLst>
                                            <p:cond delay="0"/>
                                          </p:stCondLst>
                                        </p:cTn>
                                        <p:tgtEl>
                                          <p:spTgt spid="42"/>
                                        </p:tgtEl>
                                        <p:attrNameLst>
                                          <p:attrName>style.visibility</p:attrName>
                                        </p:attrNameLst>
                                      </p:cBhvr>
                                      <p:to>
                                        <p:strVal val="visible"/>
                                      </p:to>
                                    </p:set>
                                    <p:animEffect transition="in" filter="fade">
                                      <p:cBhvr>
                                        <p:cTn id="29" dur="250"/>
                                        <p:tgtEl>
                                          <p:spTgt spid="42"/>
                                        </p:tgtEl>
                                      </p:cBhvr>
                                    </p:animEffect>
                                  </p:childTnLst>
                                </p:cTn>
                              </p:par>
                              <p:par>
                                <p:cTn id="30" presetID="42" presetClass="path" presetSubtype="0" decel="100000" fill="hold" grpId="1" nodeType="withEffect">
                                  <p:stCondLst>
                                    <p:cond delay="450"/>
                                  </p:stCondLst>
                                  <p:childTnLst>
                                    <p:animMotion origin="layout" path="M 4.16667E-7 -3.7037E-7 L 4.16667E-7 0.10556 " pathEditMode="relative" rAng="0" ptsTypes="AA">
                                      <p:cBhvr>
                                        <p:cTn id="31" dur="400" spd="-100000" fill="hold"/>
                                        <p:tgtEl>
                                          <p:spTgt spid="42"/>
                                        </p:tgtEl>
                                        <p:attrNameLst>
                                          <p:attrName>ppt_x</p:attrName>
                                          <p:attrName>ppt_y</p:attrName>
                                        </p:attrNameLst>
                                      </p:cBhvr>
                                      <p:rCtr x="0" y="5278"/>
                                    </p:animMotion>
                                  </p:childTnLst>
                                </p:cTn>
                              </p:par>
                              <p:par>
                                <p:cTn id="32" presetID="1" presetClass="entr" presetSubtype="0" fill="hold" grpId="1" nodeType="withEffect">
                                  <p:stCondLst>
                                    <p:cond delay="0"/>
                                  </p:stCondLst>
                                  <p:childTnLst>
                                    <p:set>
                                      <p:cBhvr>
                                        <p:cTn id="33" dur="1" fill="hold">
                                          <p:stCondLst>
                                            <p:cond delay="299"/>
                                          </p:stCondLst>
                                        </p:cTn>
                                        <p:tgtEl>
                                          <p:spTgt spid="64"/>
                                        </p:tgtEl>
                                        <p:attrNameLst>
                                          <p:attrName>style.visibility</p:attrName>
                                        </p:attrNameLst>
                                      </p:cBhvr>
                                      <p:to>
                                        <p:strVal val="visible"/>
                                      </p:to>
                                    </p:set>
                                  </p:childTnLst>
                                </p:cTn>
                              </p:par>
                              <p:par>
                                <p:cTn id="34" presetID="6" presetClass="emph" presetSubtype="0" accel="100000" autoRev="1" fill="hold" grpId="0" nodeType="withEffect">
                                  <p:stCondLst>
                                    <p:cond delay="0"/>
                                  </p:stCondLst>
                                  <p:childTnLst>
                                    <p:animScale>
                                      <p:cBhvr>
                                        <p:cTn id="35" dur="300" fill="hold"/>
                                        <p:tgtEl>
                                          <p:spTgt spid="64"/>
                                        </p:tgtEl>
                                      </p:cBhvr>
                                      <p:by x="0" y="0"/>
                                    </p:animScale>
                                  </p:childTnLst>
                                </p:cTn>
                              </p:par>
                              <p:par>
                                <p:cTn id="36" presetID="1" presetClass="entr" presetSubtype="0" fill="hold" grpId="0" nodeType="withEffect">
                                  <p:stCondLst>
                                    <p:cond delay="100"/>
                                  </p:stCondLst>
                                  <p:childTnLst>
                                    <p:set>
                                      <p:cBhvr>
                                        <p:cTn id="37" dur="1" fill="hold">
                                          <p:stCondLst>
                                            <p:cond delay="299"/>
                                          </p:stCondLst>
                                        </p:cTn>
                                        <p:tgtEl>
                                          <p:spTgt spid="65"/>
                                        </p:tgtEl>
                                        <p:attrNameLst>
                                          <p:attrName>style.visibility</p:attrName>
                                        </p:attrNameLst>
                                      </p:cBhvr>
                                      <p:to>
                                        <p:strVal val="visible"/>
                                      </p:to>
                                    </p:set>
                                  </p:childTnLst>
                                </p:cTn>
                              </p:par>
                              <p:par>
                                <p:cTn id="38" presetID="6" presetClass="emph" presetSubtype="0" accel="100000" autoRev="1" fill="hold" grpId="1" nodeType="withEffect">
                                  <p:stCondLst>
                                    <p:cond delay="100"/>
                                  </p:stCondLst>
                                  <p:childTnLst>
                                    <p:animScale>
                                      <p:cBhvr>
                                        <p:cTn id="39" dur="300" fill="hold"/>
                                        <p:tgtEl>
                                          <p:spTgt spid="65"/>
                                        </p:tgtEl>
                                      </p:cBhvr>
                                      <p:by x="0" y="0"/>
                                    </p:animScale>
                                  </p:childTnLst>
                                </p:cTn>
                              </p:par>
                              <p:par>
                                <p:cTn id="40" presetID="10" presetClass="entr" presetSubtype="0" fill="hold" grpId="0" nodeType="withEffect">
                                  <p:stCondLst>
                                    <p:cond delay="400"/>
                                  </p:stCondLst>
                                  <p:childTnLst>
                                    <p:set>
                                      <p:cBhvr>
                                        <p:cTn id="41" dur="1" fill="hold">
                                          <p:stCondLst>
                                            <p:cond delay="0"/>
                                          </p:stCondLst>
                                        </p:cTn>
                                        <p:tgtEl>
                                          <p:spTgt spid="63"/>
                                        </p:tgtEl>
                                        <p:attrNameLst>
                                          <p:attrName>style.visibility</p:attrName>
                                        </p:attrNameLst>
                                      </p:cBhvr>
                                      <p:to>
                                        <p:strVal val="visible"/>
                                      </p:to>
                                    </p:set>
                                    <p:animEffect transition="in" filter="fade">
                                      <p:cBhvr>
                                        <p:cTn id="42" dur="250"/>
                                        <p:tgtEl>
                                          <p:spTgt spid="63"/>
                                        </p:tgtEl>
                                      </p:cBhvr>
                                    </p:animEffect>
                                  </p:childTnLst>
                                </p:cTn>
                              </p:par>
                              <p:par>
                                <p:cTn id="43" presetID="42" presetClass="path" presetSubtype="0" decel="100000" fill="hold" grpId="1" nodeType="withEffect">
                                  <p:stCondLst>
                                    <p:cond delay="250"/>
                                  </p:stCondLst>
                                  <p:childTnLst>
                                    <p:animMotion origin="layout" path="M 5.55112E-17 -3.7037E-7 L 5.55112E-17 0.10556 " pathEditMode="relative" rAng="0" ptsTypes="AA">
                                      <p:cBhvr>
                                        <p:cTn id="44" dur="400" spd="-100000" fill="hold"/>
                                        <p:tgtEl>
                                          <p:spTgt spid="63"/>
                                        </p:tgtEl>
                                        <p:attrNameLst>
                                          <p:attrName>ppt_x</p:attrName>
                                          <p:attrName>ppt_y</p:attrName>
                                        </p:attrNameLst>
                                      </p:cBhvr>
                                      <p:rCtr x="0" y="527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39" grpId="1"/>
      <p:bldP spid="41" grpId="0"/>
      <p:bldP spid="41" grpId="1"/>
      <p:bldP spid="63" grpId="0"/>
      <p:bldP spid="63" grpId="1"/>
      <p:bldP spid="42" grpId="0"/>
      <p:bldP spid="42" grpId="1"/>
      <p:bldP spid="64" grpId="0" animBg="1"/>
      <p:bldP spid="64" grpId="1" animBg="1"/>
      <p:bldP spid="65" grpId="0" animBg="1"/>
      <p:bldP spid="65" grpId="1" animBg="1"/>
      <p:bldP spid="37" grpId="0" animBg="1"/>
      <p:bldP spid="37" grpId="1" animBg="1"/>
      <p:bldP spid="38" grpId="0" animBg="1"/>
      <p:bldP spid="38" grpId="1"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68906" y="1331770"/>
            <a:ext cx="8054192" cy="899282"/>
          </a:xfrm>
        </p:spPr>
        <p:txBody>
          <a:bodyPr/>
          <a:lstStyle/>
          <a:p>
            <a:pPr algn="ctr"/>
            <a:r>
              <a:rPr lang="en-US"/>
              <a:t>Consume Content Independently</a:t>
            </a:r>
          </a:p>
        </p:txBody>
      </p:sp>
      <p:cxnSp>
        <p:nvCxnSpPr>
          <p:cNvPr id="66" name="Straight Connector 65" descr="&quot; &quot;"/>
          <p:cNvCxnSpPr/>
          <p:nvPr/>
        </p:nvCxnSpPr>
        <p:spPr>
          <a:xfrm>
            <a:off x="2595" y="1065769"/>
            <a:ext cx="12186813" cy="0"/>
          </a:xfrm>
          <a:prstGeom prst="line">
            <a:avLst/>
          </a:prstGeom>
          <a:noFill/>
          <a:ln w="15875">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8" name="Group 7" descr="&quot; &quot;">
            <a:extLst>
              <a:ext uri="{FF2B5EF4-FFF2-40B4-BE49-F238E27FC236}">
                <a16:creationId xmlns:a16="http://schemas.microsoft.com/office/drawing/2014/main" xmlns="" id="{65452764-3B52-44CB-80B1-46860B726224}"/>
              </a:ext>
            </a:extLst>
          </p:cNvPr>
          <p:cNvGrpSpPr/>
          <p:nvPr/>
        </p:nvGrpSpPr>
        <p:grpSpPr>
          <a:xfrm>
            <a:off x="13681141" y="232585"/>
            <a:ext cx="336581" cy="895411"/>
            <a:chOff x="13681775" y="231223"/>
            <a:chExt cx="336725" cy="895792"/>
          </a:xfrm>
        </p:grpSpPr>
        <p:sp>
          <p:nvSpPr>
            <p:cNvPr id="33" name="Freeform 9" descr="A folder">
              <a:extLst>
                <a:ext uri="{FF2B5EF4-FFF2-40B4-BE49-F238E27FC236}">
                  <a16:creationId xmlns:a16="http://schemas.microsoft.com/office/drawing/2014/main" xmlns="" id="{69D0EC33-1E78-47C6-931A-CB417AA83552}"/>
                </a:ext>
              </a:extLst>
            </p:cNvPr>
            <p:cNvSpPr>
              <a:spLocks noEditPoints="1"/>
            </p:cNvSpPr>
            <p:nvPr/>
          </p:nvSpPr>
          <p:spPr bwMode="auto">
            <a:xfrm>
              <a:off x="13681775" y="231223"/>
              <a:ext cx="336725" cy="459760"/>
            </a:xfrm>
            <a:custGeom>
              <a:avLst/>
              <a:gdLst>
                <a:gd name="T0" fmla="*/ 189 w 208"/>
                <a:gd name="T1" fmla="*/ 265 h 284"/>
                <a:gd name="T2" fmla="*/ 208 w 208"/>
                <a:gd name="T3" fmla="*/ 265 h 284"/>
                <a:gd name="T4" fmla="*/ 208 w 208"/>
                <a:gd name="T5" fmla="*/ 246 h 284"/>
                <a:gd name="T6" fmla="*/ 208 w 208"/>
                <a:gd name="T7" fmla="*/ 19 h 284"/>
                <a:gd name="T8" fmla="*/ 208 w 208"/>
                <a:gd name="T9" fmla="*/ 10 h 284"/>
                <a:gd name="T10" fmla="*/ 208 w 208"/>
                <a:gd name="T11" fmla="*/ 0 h 284"/>
                <a:gd name="T12" fmla="*/ 0 w 208"/>
                <a:gd name="T13" fmla="*/ 0 h 284"/>
                <a:gd name="T14" fmla="*/ 0 w 208"/>
                <a:gd name="T15" fmla="*/ 19 h 284"/>
                <a:gd name="T16" fmla="*/ 0 w 208"/>
                <a:gd name="T17" fmla="*/ 199 h 284"/>
                <a:gd name="T18" fmla="*/ 114 w 208"/>
                <a:gd name="T19" fmla="*/ 284 h 284"/>
                <a:gd name="T20" fmla="*/ 114 w 208"/>
                <a:gd name="T21" fmla="*/ 265 h 284"/>
                <a:gd name="T22" fmla="*/ 189 w 208"/>
                <a:gd name="T23" fmla="*/ 265 h 284"/>
                <a:gd name="T24" fmla="*/ 189 w 208"/>
                <a:gd name="T25" fmla="*/ 19 h 284"/>
                <a:gd name="T26" fmla="*/ 189 w 208"/>
                <a:gd name="T27" fmla="*/ 246 h 284"/>
                <a:gd name="T28" fmla="*/ 114 w 208"/>
                <a:gd name="T29" fmla="*/ 246 h 284"/>
                <a:gd name="T30" fmla="*/ 114 w 208"/>
                <a:gd name="T31" fmla="*/ 180 h 284"/>
                <a:gd name="T32" fmla="*/ 132 w 208"/>
                <a:gd name="T33" fmla="*/ 161 h 284"/>
                <a:gd name="T34" fmla="*/ 132 w 208"/>
                <a:gd name="T35" fmla="*/ 86 h 284"/>
                <a:gd name="T36" fmla="*/ 28 w 208"/>
                <a:gd name="T37" fmla="*/ 19 h 284"/>
                <a:gd name="T38" fmla="*/ 189 w 208"/>
                <a:gd name="T39" fmla="*/ 19 h 284"/>
                <a:gd name="T40" fmla="*/ 99 w 208"/>
                <a:gd name="T41" fmla="*/ 166 h 284"/>
                <a:gd name="T42" fmla="*/ 95 w 208"/>
                <a:gd name="T43" fmla="*/ 173 h 284"/>
                <a:gd name="T44" fmla="*/ 95 w 208"/>
                <a:gd name="T45" fmla="*/ 180 h 284"/>
                <a:gd name="T46" fmla="*/ 95 w 208"/>
                <a:gd name="T47" fmla="*/ 246 h 284"/>
                <a:gd name="T48" fmla="*/ 19 w 208"/>
                <a:gd name="T49" fmla="*/ 190 h 284"/>
                <a:gd name="T50" fmla="*/ 19 w 208"/>
                <a:gd name="T51" fmla="*/ 36 h 284"/>
                <a:gd name="T52" fmla="*/ 114 w 208"/>
                <a:gd name="T53" fmla="*/ 95 h 284"/>
                <a:gd name="T54" fmla="*/ 114 w 208"/>
                <a:gd name="T55" fmla="*/ 154 h 284"/>
                <a:gd name="T56" fmla="*/ 99 w 208"/>
                <a:gd name="T57" fmla="*/ 166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08" h="284">
                  <a:moveTo>
                    <a:pt x="189" y="265"/>
                  </a:moveTo>
                  <a:lnTo>
                    <a:pt x="208" y="265"/>
                  </a:lnTo>
                  <a:lnTo>
                    <a:pt x="208" y="246"/>
                  </a:lnTo>
                  <a:lnTo>
                    <a:pt x="208" y="19"/>
                  </a:lnTo>
                  <a:lnTo>
                    <a:pt x="208" y="10"/>
                  </a:lnTo>
                  <a:lnTo>
                    <a:pt x="208" y="0"/>
                  </a:lnTo>
                  <a:lnTo>
                    <a:pt x="0" y="0"/>
                  </a:lnTo>
                  <a:lnTo>
                    <a:pt x="0" y="19"/>
                  </a:lnTo>
                  <a:lnTo>
                    <a:pt x="0" y="199"/>
                  </a:lnTo>
                  <a:lnTo>
                    <a:pt x="114" y="284"/>
                  </a:lnTo>
                  <a:lnTo>
                    <a:pt x="114" y="265"/>
                  </a:lnTo>
                  <a:lnTo>
                    <a:pt x="189" y="265"/>
                  </a:lnTo>
                  <a:close/>
                  <a:moveTo>
                    <a:pt x="189" y="19"/>
                  </a:moveTo>
                  <a:lnTo>
                    <a:pt x="189" y="246"/>
                  </a:lnTo>
                  <a:lnTo>
                    <a:pt x="114" y="246"/>
                  </a:lnTo>
                  <a:lnTo>
                    <a:pt x="114" y="180"/>
                  </a:lnTo>
                  <a:lnTo>
                    <a:pt x="132" y="161"/>
                  </a:lnTo>
                  <a:lnTo>
                    <a:pt x="132" y="86"/>
                  </a:lnTo>
                  <a:lnTo>
                    <a:pt x="28" y="19"/>
                  </a:lnTo>
                  <a:lnTo>
                    <a:pt x="189" y="19"/>
                  </a:lnTo>
                  <a:close/>
                  <a:moveTo>
                    <a:pt x="99" y="166"/>
                  </a:moveTo>
                  <a:lnTo>
                    <a:pt x="95" y="173"/>
                  </a:lnTo>
                  <a:lnTo>
                    <a:pt x="95" y="180"/>
                  </a:lnTo>
                  <a:lnTo>
                    <a:pt x="95" y="246"/>
                  </a:lnTo>
                  <a:lnTo>
                    <a:pt x="19" y="190"/>
                  </a:lnTo>
                  <a:lnTo>
                    <a:pt x="19" y="36"/>
                  </a:lnTo>
                  <a:lnTo>
                    <a:pt x="114" y="95"/>
                  </a:lnTo>
                  <a:lnTo>
                    <a:pt x="114" y="154"/>
                  </a:lnTo>
                  <a:lnTo>
                    <a:pt x="99" y="166"/>
                  </a:lnTo>
                  <a:close/>
                </a:path>
              </a:pathLst>
            </a:custGeom>
            <a:solidFill>
              <a:schemeClr val="accent4"/>
            </a:solidFill>
            <a:ln>
              <a:solidFill>
                <a:schemeClr val="accent4"/>
              </a:solidFill>
            </a:ln>
          </p:spPr>
          <p:txBody>
            <a:bodyPr vert="horz" wrap="square" lIns="93207" tIns="46603" rIns="93207" bIns="46603" numCol="1" anchor="t" anchorCtr="0" compatLnSpc="1">
              <a:prstTxWarp prst="textNoShape">
                <a:avLst/>
              </a:prstTxWarp>
            </a:bodyPr>
            <a:lstStyle/>
            <a:p>
              <a:pPr defTabSz="931881">
                <a:defRPr/>
              </a:pPr>
              <a:endParaRPr lang="en-US" sz="1836">
                <a:solidFill>
                  <a:srgbClr val="505050"/>
                </a:solidFill>
                <a:latin typeface="Segoe UI"/>
              </a:endParaRPr>
            </a:p>
          </p:txBody>
        </p:sp>
        <p:sp>
          <p:nvSpPr>
            <p:cNvPr id="83" name="Oval 82"/>
            <p:cNvSpPr/>
            <p:nvPr/>
          </p:nvSpPr>
          <p:spPr bwMode="auto">
            <a:xfrm>
              <a:off x="13789695" y="1002512"/>
              <a:ext cx="124503" cy="124503"/>
            </a:xfrm>
            <a:prstGeom prst="ellipse">
              <a:avLst/>
            </a:prstGeom>
            <a:solidFill>
              <a:schemeClr val="bg1">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0" rIns="0" bIns="45700" numCol="1" rtlCol="0" anchor="ctr" anchorCtr="0" compatLnSpc="1">
              <a:prstTxWarp prst="textNoShape">
                <a:avLst/>
              </a:prstTxWarp>
            </a:bodyPr>
            <a:lstStyle/>
            <a:p>
              <a:pPr algn="ctr" defTabSz="913576" fontAlgn="base">
                <a:spcBef>
                  <a:spcPct val="0"/>
                </a:spcBef>
                <a:spcAft>
                  <a:spcPct val="0"/>
                </a:spcAft>
                <a:defRPr/>
              </a:pPr>
              <a:endParaRPr lang="en-US" sz="1961" kern="0">
                <a:gradFill>
                  <a:gsLst>
                    <a:gs pos="5439">
                      <a:srgbClr val="F8F8F8"/>
                    </a:gs>
                    <a:gs pos="10000">
                      <a:srgbClr val="F8F8F8"/>
                    </a:gs>
                  </a:gsLst>
                  <a:lin ang="5400000" scaled="0"/>
                </a:gradFill>
                <a:latin typeface="Segoe UI"/>
              </a:endParaRPr>
            </a:p>
          </p:txBody>
        </p:sp>
      </p:grpSp>
      <p:grpSp>
        <p:nvGrpSpPr>
          <p:cNvPr id="3" name="Group 2" descr="&quot; &quot;">
            <a:extLst>
              <a:ext uri="{FF2B5EF4-FFF2-40B4-BE49-F238E27FC236}">
                <a16:creationId xmlns:a16="http://schemas.microsoft.com/office/drawing/2014/main" xmlns="" id="{9910D02F-1371-4AC4-B5EC-7A327DC3983A}"/>
              </a:ext>
            </a:extLst>
          </p:cNvPr>
          <p:cNvGrpSpPr/>
          <p:nvPr/>
        </p:nvGrpSpPr>
        <p:grpSpPr>
          <a:xfrm>
            <a:off x="909517" y="3271885"/>
            <a:ext cx="3231515" cy="2048608"/>
            <a:chOff x="1543588" y="2186459"/>
            <a:chExt cx="2686440" cy="2049481"/>
          </a:xfrm>
        </p:grpSpPr>
        <p:sp>
          <p:nvSpPr>
            <p:cNvPr id="54" name="Rectangle 53"/>
            <p:cNvSpPr/>
            <p:nvPr/>
          </p:nvSpPr>
          <p:spPr bwMode="auto">
            <a:xfrm>
              <a:off x="1543588" y="2186459"/>
              <a:ext cx="2686440" cy="328688"/>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00" rIns="0" bIns="45700" numCol="1" spcCol="0" rtlCol="0" fromWordArt="0" anchor="ctr" anchorCtr="0" forceAA="0" compatLnSpc="1">
              <a:prstTxWarp prst="textNoShape">
                <a:avLst/>
              </a:prstTxWarp>
              <a:noAutofit/>
            </a:bodyPr>
            <a:lstStyle/>
            <a:p>
              <a:pPr defTabSz="913576" fontAlgn="base">
                <a:spcBef>
                  <a:spcPct val="0"/>
                </a:spcBef>
                <a:spcAft>
                  <a:spcPct val="0"/>
                </a:spcAft>
                <a:defRPr/>
              </a:pPr>
              <a:r>
                <a:rPr lang="en-US" sz="2400" kern="0">
                  <a:solidFill>
                    <a:srgbClr val="D83B01"/>
                  </a:solidFill>
                  <a:latin typeface="Segoe UI"/>
                  <a:cs typeface="Segoe UI Semibold" panose="020B0702040204020203" pitchFamily="34" charset="0"/>
                </a:rPr>
                <a:t>Learning Tools</a:t>
              </a:r>
            </a:p>
          </p:txBody>
        </p:sp>
        <p:sp>
          <p:nvSpPr>
            <p:cNvPr id="44" name="Rectangle 43"/>
            <p:cNvSpPr/>
            <p:nvPr/>
          </p:nvSpPr>
          <p:spPr bwMode="auto">
            <a:xfrm>
              <a:off x="1543588" y="3046856"/>
              <a:ext cx="2686440" cy="328688"/>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00" rIns="0" bIns="45700" numCol="1" spcCol="0" rtlCol="0" fromWordArt="0" anchor="ctr" anchorCtr="0" forceAA="0" compatLnSpc="1">
              <a:prstTxWarp prst="textNoShape">
                <a:avLst/>
              </a:prstTxWarp>
              <a:noAutofit/>
            </a:bodyPr>
            <a:lstStyle/>
            <a:p>
              <a:pPr defTabSz="913576" fontAlgn="base">
                <a:spcBef>
                  <a:spcPct val="0"/>
                </a:spcBef>
                <a:spcAft>
                  <a:spcPct val="0"/>
                </a:spcAft>
                <a:defRPr/>
              </a:pPr>
              <a:r>
                <a:rPr lang="en-US" sz="2400" kern="0">
                  <a:solidFill>
                    <a:srgbClr val="D83B01"/>
                  </a:solidFill>
                  <a:latin typeface="Segoe UI"/>
                  <a:cs typeface="Segoe UI Semibold" panose="020B0702040204020203" pitchFamily="34" charset="0"/>
                </a:rPr>
                <a:t>Screen Readers</a:t>
              </a:r>
            </a:p>
          </p:txBody>
        </p:sp>
        <p:sp>
          <p:nvSpPr>
            <p:cNvPr id="46" name="Rectangle 45" descr="&quot; &quot;"/>
            <p:cNvSpPr/>
            <p:nvPr/>
          </p:nvSpPr>
          <p:spPr bwMode="auto">
            <a:xfrm>
              <a:off x="1543588" y="3907252"/>
              <a:ext cx="2686440" cy="328688"/>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00" rIns="0" bIns="45700" numCol="1" spcCol="0" rtlCol="0" fromWordArt="0" anchor="ctr" anchorCtr="0" forceAA="0" compatLnSpc="1">
              <a:prstTxWarp prst="textNoShape">
                <a:avLst/>
              </a:prstTxWarp>
              <a:noAutofit/>
            </a:bodyPr>
            <a:lstStyle/>
            <a:p>
              <a:pPr defTabSz="913576" fontAlgn="base">
                <a:spcBef>
                  <a:spcPct val="0"/>
                </a:spcBef>
                <a:spcAft>
                  <a:spcPct val="0"/>
                </a:spcAft>
                <a:defRPr/>
              </a:pPr>
              <a:r>
                <a:rPr lang="en-US" sz="2400" kern="0">
                  <a:solidFill>
                    <a:srgbClr val="D83B01"/>
                  </a:solidFill>
                  <a:latin typeface="Segoe UI"/>
                  <a:cs typeface="Segoe UI Semibold" panose="020B0702040204020203" pitchFamily="34" charset="0"/>
                </a:rPr>
                <a:t>Ease of Access Settings</a:t>
              </a:r>
            </a:p>
          </p:txBody>
        </p:sp>
      </p:grpSp>
      <p:grpSp>
        <p:nvGrpSpPr>
          <p:cNvPr id="5" name="Group 4" descr="Visual">
            <a:extLst>
              <a:ext uri="{FF2B5EF4-FFF2-40B4-BE49-F238E27FC236}">
                <a16:creationId xmlns:a16="http://schemas.microsoft.com/office/drawing/2014/main" xmlns="" id="{1FF2BB5A-40B1-49C4-8B68-C0781383AEE5}"/>
              </a:ext>
            </a:extLst>
          </p:cNvPr>
          <p:cNvGrpSpPr/>
          <p:nvPr/>
        </p:nvGrpSpPr>
        <p:grpSpPr>
          <a:xfrm>
            <a:off x="5846803" y="381972"/>
            <a:ext cx="498401" cy="746025"/>
            <a:chOff x="5846694" y="380674"/>
            <a:chExt cx="498613" cy="746341"/>
          </a:xfrm>
        </p:grpSpPr>
        <p:sp>
          <p:nvSpPr>
            <p:cNvPr id="67" name="Oval 66"/>
            <p:cNvSpPr/>
            <p:nvPr/>
          </p:nvSpPr>
          <p:spPr bwMode="auto">
            <a:xfrm>
              <a:off x="6034822" y="1002512"/>
              <a:ext cx="124503" cy="124503"/>
            </a:xfrm>
            <a:prstGeom prst="ellipse">
              <a:avLst/>
            </a:prstGeom>
            <a:solidFill>
              <a:srgbClr val="D83B0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0" rIns="0" bIns="45700" numCol="1" rtlCol="0" anchor="ctr" anchorCtr="0" compatLnSpc="1">
              <a:prstTxWarp prst="textNoShape">
                <a:avLst/>
              </a:prstTxWarp>
            </a:bodyPr>
            <a:lstStyle/>
            <a:p>
              <a:pPr algn="ctr" defTabSz="913576" fontAlgn="base">
                <a:spcBef>
                  <a:spcPct val="0"/>
                </a:spcBef>
                <a:spcAft>
                  <a:spcPct val="0"/>
                </a:spcAft>
                <a:defRPr/>
              </a:pPr>
              <a:endParaRPr lang="en-US" sz="1961" kern="0">
                <a:gradFill>
                  <a:gsLst>
                    <a:gs pos="5439">
                      <a:srgbClr val="F8F8F8"/>
                    </a:gs>
                    <a:gs pos="10000">
                      <a:srgbClr val="F8F8F8"/>
                    </a:gs>
                  </a:gsLst>
                  <a:lin ang="5400000" scaled="0"/>
                </a:gradFill>
                <a:latin typeface="Segoe UI"/>
              </a:endParaRPr>
            </a:p>
          </p:txBody>
        </p:sp>
        <p:sp>
          <p:nvSpPr>
            <p:cNvPr id="49" name="Freeform 25" descr="Seeing">
              <a:extLst>
                <a:ext uri="{FF2B5EF4-FFF2-40B4-BE49-F238E27FC236}">
                  <a16:creationId xmlns:a16="http://schemas.microsoft.com/office/drawing/2014/main" xmlns="" id="{0D59DB91-B89A-4436-B375-EE80AE8F2EA7}"/>
                </a:ext>
              </a:extLst>
            </p:cNvPr>
            <p:cNvSpPr>
              <a:spLocks noEditPoints="1"/>
            </p:cNvSpPr>
            <p:nvPr/>
          </p:nvSpPr>
          <p:spPr bwMode="auto">
            <a:xfrm>
              <a:off x="5846694" y="380674"/>
              <a:ext cx="498613" cy="275209"/>
            </a:xfrm>
            <a:custGeom>
              <a:avLst/>
              <a:gdLst>
                <a:gd name="T0" fmla="*/ 73 w 130"/>
                <a:gd name="T1" fmla="*/ 36 h 72"/>
                <a:gd name="T2" fmla="*/ 65 w 130"/>
                <a:gd name="T3" fmla="*/ 44 h 72"/>
                <a:gd name="T4" fmla="*/ 57 w 130"/>
                <a:gd name="T5" fmla="*/ 36 h 72"/>
                <a:gd name="T6" fmla="*/ 65 w 130"/>
                <a:gd name="T7" fmla="*/ 28 h 72"/>
                <a:gd name="T8" fmla="*/ 73 w 130"/>
                <a:gd name="T9" fmla="*/ 36 h 72"/>
                <a:gd name="T10" fmla="*/ 126 w 130"/>
                <a:gd name="T11" fmla="*/ 44 h 72"/>
                <a:gd name="T12" fmla="*/ 126 w 130"/>
                <a:gd name="T13" fmla="*/ 44 h 72"/>
                <a:gd name="T14" fmla="*/ 65 w 130"/>
                <a:gd name="T15" fmla="*/ 72 h 72"/>
                <a:gd name="T16" fmla="*/ 4 w 130"/>
                <a:gd name="T17" fmla="*/ 44 h 72"/>
                <a:gd name="T18" fmla="*/ 4 w 130"/>
                <a:gd name="T19" fmla="*/ 44 h 72"/>
                <a:gd name="T20" fmla="*/ 4 w 130"/>
                <a:gd name="T21" fmla="*/ 28 h 72"/>
                <a:gd name="T22" fmla="*/ 4 w 130"/>
                <a:gd name="T23" fmla="*/ 28 h 72"/>
                <a:gd name="T24" fmla="*/ 65 w 130"/>
                <a:gd name="T25" fmla="*/ 0 h 72"/>
                <a:gd name="T26" fmla="*/ 126 w 130"/>
                <a:gd name="T27" fmla="*/ 28 h 72"/>
                <a:gd name="T28" fmla="*/ 126 w 130"/>
                <a:gd name="T29" fmla="*/ 28 h 72"/>
                <a:gd name="T30" fmla="*/ 126 w 130"/>
                <a:gd name="T31" fmla="*/ 44 h 72"/>
                <a:gd name="T32" fmla="*/ 29 w 130"/>
                <a:gd name="T33" fmla="*/ 36 h 72"/>
                <a:gd name="T34" fmla="*/ 36 w 130"/>
                <a:gd name="T35" fmla="*/ 14 h 72"/>
                <a:gd name="T36" fmla="*/ 10 w 130"/>
                <a:gd name="T37" fmla="*/ 33 h 72"/>
                <a:gd name="T38" fmla="*/ 7 w 130"/>
                <a:gd name="T39" fmla="*/ 31 h 72"/>
                <a:gd name="T40" fmla="*/ 10 w 130"/>
                <a:gd name="T41" fmla="*/ 33 h 72"/>
                <a:gd name="T42" fmla="*/ 10 w 130"/>
                <a:gd name="T43" fmla="*/ 39 h 72"/>
                <a:gd name="T44" fmla="*/ 7 w 130"/>
                <a:gd name="T45" fmla="*/ 41 h 72"/>
                <a:gd name="T46" fmla="*/ 10 w 130"/>
                <a:gd name="T47" fmla="*/ 39 h 72"/>
                <a:gd name="T48" fmla="*/ 36 w 130"/>
                <a:gd name="T49" fmla="*/ 58 h 72"/>
                <a:gd name="T50" fmla="*/ 29 w 130"/>
                <a:gd name="T51" fmla="*/ 36 h 72"/>
                <a:gd name="T52" fmla="*/ 93 w 130"/>
                <a:gd name="T53" fmla="*/ 36 h 72"/>
                <a:gd name="T54" fmla="*/ 68 w 130"/>
                <a:gd name="T55" fmla="*/ 8 h 72"/>
                <a:gd name="T56" fmla="*/ 65 w 130"/>
                <a:gd name="T57" fmla="*/ 8 h 72"/>
                <a:gd name="T58" fmla="*/ 62 w 130"/>
                <a:gd name="T59" fmla="*/ 8 h 72"/>
                <a:gd name="T60" fmla="*/ 37 w 130"/>
                <a:gd name="T61" fmla="*/ 36 h 72"/>
                <a:gd name="T62" fmla="*/ 62 w 130"/>
                <a:gd name="T63" fmla="*/ 64 h 72"/>
                <a:gd name="T64" fmla="*/ 65 w 130"/>
                <a:gd name="T65" fmla="*/ 64 h 72"/>
                <a:gd name="T66" fmla="*/ 68 w 130"/>
                <a:gd name="T67" fmla="*/ 64 h 72"/>
                <a:gd name="T68" fmla="*/ 93 w 130"/>
                <a:gd name="T69" fmla="*/ 36 h 72"/>
                <a:gd name="T70" fmla="*/ 120 w 130"/>
                <a:gd name="T71" fmla="*/ 33 h 72"/>
                <a:gd name="T72" fmla="*/ 123 w 130"/>
                <a:gd name="T73" fmla="*/ 31 h 72"/>
                <a:gd name="T74" fmla="*/ 120 w 130"/>
                <a:gd name="T75" fmla="*/ 33 h 72"/>
                <a:gd name="T76" fmla="*/ 93 w 130"/>
                <a:gd name="T77" fmla="*/ 14 h 72"/>
                <a:gd name="T78" fmla="*/ 101 w 130"/>
                <a:gd name="T79" fmla="*/ 36 h 72"/>
                <a:gd name="T80" fmla="*/ 93 w 130"/>
                <a:gd name="T81" fmla="*/ 58 h 72"/>
                <a:gd name="T82" fmla="*/ 120 w 130"/>
                <a:gd name="T83" fmla="*/ 39 h 72"/>
                <a:gd name="T84" fmla="*/ 123 w 130"/>
                <a:gd name="T85" fmla="*/ 41 h 72"/>
                <a:gd name="T86" fmla="*/ 120 w 130"/>
                <a:gd name="T87" fmla="*/ 39 h 72"/>
                <a:gd name="T88" fmla="*/ 120 w 130"/>
                <a:gd name="T89" fmla="*/ 33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30" h="72">
                  <a:moveTo>
                    <a:pt x="73" y="36"/>
                  </a:moveTo>
                  <a:cubicBezTo>
                    <a:pt x="73" y="40"/>
                    <a:pt x="69" y="44"/>
                    <a:pt x="65" y="44"/>
                  </a:cubicBezTo>
                  <a:cubicBezTo>
                    <a:pt x="60" y="44"/>
                    <a:pt x="57" y="40"/>
                    <a:pt x="57" y="36"/>
                  </a:cubicBezTo>
                  <a:cubicBezTo>
                    <a:pt x="57" y="32"/>
                    <a:pt x="60" y="28"/>
                    <a:pt x="65" y="28"/>
                  </a:cubicBezTo>
                  <a:cubicBezTo>
                    <a:pt x="69" y="28"/>
                    <a:pt x="73" y="32"/>
                    <a:pt x="73" y="36"/>
                  </a:cubicBezTo>
                  <a:close/>
                  <a:moveTo>
                    <a:pt x="126" y="44"/>
                  </a:moveTo>
                  <a:cubicBezTo>
                    <a:pt x="126" y="44"/>
                    <a:pt x="126" y="44"/>
                    <a:pt x="126" y="44"/>
                  </a:cubicBezTo>
                  <a:cubicBezTo>
                    <a:pt x="109" y="62"/>
                    <a:pt x="88" y="72"/>
                    <a:pt x="65" y="72"/>
                  </a:cubicBezTo>
                  <a:cubicBezTo>
                    <a:pt x="42" y="72"/>
                    <a:pt x="20" y="62"/>
                    <a:pt x="4" y="44"/>
                  </a:cubicBezTo>
                  <a:cubicBezTo>
                    <a:pt x="4" y="44"/>
                    <a:pt x="4" y="44"/>
                    <a:pt x="4" y="44"/>
                  </a:cubicBezTo>
                  <a:cubicBezTo>
                    <a:pt x="0" y="40"/>
                    <a:pt x="0" y="32"/>
                    <a:pt x="4" y="28"/>
                  </a:cubicBezTo>
                  <a:cubicBezTo>
                    <a:pt x="4" y="28"/>
                    <a:pt x="4" y="28"/>
                    <a:pt x="4" y="28"/>
                  </a:cubicBezTo>
                  <a:cubicBezTo>
                    <a:pt x="20" y="10"/>
                    <a:pt x="42" y="0"/>
                    <a:pt x="65" y="0"/>
                  </a:cubicBezTo>
                  <a:cubicBezTo>
                    <a:pt x="88" y="0"/>
                    <a:pt x="109" y="10"/>
                    <a:pt x="126" y="28"/>
                  </a:cubicBezTo>
                  <a:cubicBezTo>
                    <a:pt x="126" y="28"/>
                    <a:pt x="126" y="28"/>
                    <a:pt x="126" y="28"/>
                  </a:cubicBezTo>
                  <a:cubicBezTo>
                    <a:pt x="130" y="32"/>
                    <a:pt x="130" y="40"/>
                    <a:pt x="126" y="44"/>
                  </a:cubicBezTo>
                  <a:close/>
                  <a:moveTo>
                    <a:pt x="29" y="36"/>
                  </a:moveTo>
                  <a:cubicBezTo>
                    <a:pt x="29" y="28"/>
                    <a:pt x="31" y="20"/>
                    <a:pt x="36" y="14"/>
                  </a:cubicBezTo>
                  <a:cubicBezTo>
                    <a:pt x="26" y="18"/>
                    <a:pt x="17" y="25"/>
                    <a:pt x="10" y="33"/>
                  </a:cubicBezTo>
                  <a:cubicBezTo>
                    <a:pt x="7" y="31"/>
                    <a:pt x="7" y="31"/>
                    <a:pt x="7" y="31"/>
                  </a:cubicBezTo>
                  <a:cubicBezTo>
                    <a:pt x="10" y="33"/>
                    <a:pt x="10" y="33"/>
                    <a:pt x="10" y="33"/>
                  </a:cubicBezTo>
                  <a:cubicBezTo>
                    <a:pt x="8" y="35"/>
                    <a:pt x="8" y="37"/>
                    <a:pt x="10" y="39"/>
                  </a:cubicBezTo>
                  <a:cubicBezTo>
                    <a:pt x="7" y="41"/>
                    <a:pt x="7" y="41"/>
                    <a:pt x="7" y="41"/>
                  </a:cubicBezTo>
                  <a:cubicBezTo>
                    <a:pt x="10" y="39"/>
                    <a:pt x="10" y="39"/>
                    <a:pt x="10" y="39"/>
                  </a:cubicBezTo>
                  <a:cubicBezTo>
                    <a:pt x="17" y="47"/>
                    <a:pt x="26" y="54"/>
                    <a:pt x="36" y="58"/>
                  </a:cubicBezTo>
                  <a:cubicBezTo>
                    <a:pt x="31" y="52"/>
                    <a:pt x="29" y="44"/>
                    <a:pt x="29" y="36"/>
                  </a:cubicBezTo>
                  <a:close/>
                  <a:moveTo>
                    <a:pt x="93" y="36"/>
                  </a:moveTo>
                  <a:cubicBezTo>
                    <a:pt x="93" y="22"/>
                    <a:pt x="82" y="10"/>
                    <a:pt x="68" y="8"/>
                  </a:cubicBezTo>
                  <a:cubicBezTo>
                    <a:pt x="67" y="8"/>
                    <a:pt x="66" y="8"/>
                    <a:pt x="65" y="8"/>
                  </a:cubicBezTo>
                  <a:cubicBezTo>
                    <a:pt x="64" y="8"/>
                    <a:pt x="63" y="8"/>
                    <a:pt x="62" y="8"/>
                  </a:cubicBezTo>
                  <a:cubicBezTo>
                    <a:pt x="48" y="10"/>
                    <a:pt x="37" y="22"/>
                    <a:pt x="37" y="36"/>
                  </a:cubicBezTo>
                  <a:cubicBezTo>
                    <a:pt x="37" y="50"/>
                    <a:pt x="48" y="62"/>
                    <a:pt x="62" y="64"/>
                  </a:cubicBezTo>
                  <a:cubicBezTo>
                    <a:pt x="63" y="64"/>
                    <a:pt x="64" y="64"/>
                    <a:pt x="65" y="64"/>
                  </a:cubicBezTo>
                  <a:cubicBezTo>
                    <a:pt x="66" y="64"/>
                    <a:pt x="67" y="64"/>
                    <a:pt x="68" y="64"/>
                  </a:cubicBezTo>
                  <a:cubicBezTo>
                    <a:pt x="82" y="62"/>
                    <a:pt x="93" y="50"/>
                    <a:pt x="93" y="36"/>
                  </a:cubicBezTo>
                  <a:close/>
                  <a:moveTo>
                    <a:pt x="120" y="33"/>
                  </a:moveTo>
                  <a:cubicBezTo>
                    <a:pt x="123" y="31"/>
                    <a:pt x="123" y="31"/>
                    <a:pt x="123" y="31"/>
                  </a:cubicBezTo>
                  <a:cubicBezTo>
                    <a:pt x="120" y="33"/>
                    <a:pt x="120" y="33"/>
                    <a:pt x="120" y="33"/>
                  </a:cubicBezTo>
                  <a:cubicBezTo>
                    <a:pt x="112" y="25"/>
                    <a:pt x="103" y="18"/>
                    <a:pt x="93" y="14"/>
                  </a:cubicBezTo>
                  <a:cubicBezTo>
                    <a:pt x="98" y="20"/>
                    <a:pt x="101" y="28"/>
                    <a:pt x="101" y="36"/>
                  </a:cubicBezTo>
                  <a:cubicBezTo>
                    <a:pt x="101" y="44"/>
                    <a:pt x="98" y="52"/>
                    <a:pt x="93" y="58"/>
                  </a:cubicBezTo>
                  <a:cubicBezTo>
                    <a:pt x="103" y="54"/>
                    <a:pt x="112" y="47"/>
                    <a:pt x="120" y="39"/>
                  </a:cubicBezTo>
                  <a:cubicBezTo>
                    <a:pt x="123" y="41"/>
                    <a:pt x="123" y="41"/>
                    <a:pt x="123" y="41"/>
                  </a:cubicBezTo>
                  <a:cubicBezTo>
                    <a:pt x="120" y="39"/>
                    <a:pt x="120" y="39"/>
                    <a:pt x="120" y="39"/>
                  </a:cubicBezTo>
                  <a:cubicBezTo>
                    <a:pt x="121" y="37"/>
                    <a:pt x="121" y="35"/>
                    <a:pt x="120" y="33"/>
                  </a:cubicBezTo>
                  <a:close/>
                </a:path>
              </a:pathLst>
            </a:custGeom>
            <a:solidFill>
              <a:srgbClr val="D83B01"/>
            </a:solidFill>
            <a:ln>
              <a:solidFill>
                <a:srgbClr val="D83B01"/>
              </a:solidFill>
            </a:ln>
          </p:spPr>
          <p:txBody>
            <a:bodyPr vert="horz" wrap="square" lIns="93207" tIns="46603" rIns="93207" bIns="46603" numCol="1" anchor="t" anchorCtr="0" compatLnSpc="1">
              <a:prstTxWarp prst="textNoShape">
                <a:avLst/>
              </a:prstTxWarp>
            </a:bodyPr>
            <a:lstStyle/>
            <a:p>
              <a:pPr defTabSz="931881">
                <a:defRPr/>
              </a:pPr>
              <a:endParaRPr lang="en-US" sz="1836">
                <a:solidFill>
                  <a:srgbClr val="505050"/>
                </a:solidFill>
                <a:latin typeface="Segoe UI"/>
              </a:endParaRPr>
            </a:p>
          </p:txBody>
        </p:sp>
      </p:grpSp>
      <p:grpSp>
        <p:nvGrpSpPr>
          <p:cNvPr id="6" name="Group 5" descr="&quot; &quot;">
            <a:extLst>
              <a:ext uri="{FF2B5EF4-FFF2-40B4-BE49-F238E27FC236}">
                <a16:creationId xmlns:a16="http://schemas.microsoft.com/office/drawing/2014/main" xmlns="" id="{A30A412D-03C4-4CB4-B7F5-B1A864F65B0A}"/>
              </a:ext>
            </a:extLst>
          </p:cNvPr>
          <p:cNvGrpSpPr/>
          <p:nvPr/>
        </p:nvGrpSpPr>
        <p:grpSpPr>
          <a:xfrm>
            <a:off x="8437692" y="399946"/>
            <a:ext cx="488692" cy="728051"/>
            <a:chOff x="8438686" y="398655"/>
            <a:chExt cx="488900" cy="728360"/>
          </a:xfrm>
        </p:grpSpPr>
        <p:sp>
          <p:nvSpPr>
            <p:cNvPr id="70" name="Oval 69"/>
            <p:cNvSpPr/>
            <p:nvPr/>
          </p:nvSpPr>
          <p:spPr bwMode="auto">
            <a:xfrm>
              <a:off x="8611178" y="1002512"/>
              <a:ext cx="124503" cy="124503"/>
            </a:xfrm>
            <a:prstGeom prst="ellipse">
              <a:avLst/>
            </a:prstGeom>
            <a:solidFill>
              <a:schemeClr val="bg1">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0" rIns="0" bIns="45700" numCol="1" rtlCol="0" anchor="ctr" anchorCtr="0" compatLnSpc="1">
              <a:prstTxWarp prst="textNoShape">
                <a:avLst/>
              </a:prstTxWarp>
            </a:bodyPr>
            <a:lstStyle/>
            <a:p>
              <a:pPr algn="ctr" defTabSz="913576" fontAlgn="base">
                <a:spcBef>
                  <a:spcPct val="0"/>
                </a:spcBef>
                <a:spcAft>
                  <a:spcPct val="0"/>
                </a:spcAft>
                <a:defRPr/>
              </a:pPr>
              <a:endParaRPr lang="en-US" sz="1961" kern="0">
                <a:gradFill>
                  <a:gsLst>
                    <a:gs pos="5439">
                      <a:srgbClr val="F8F8F8"/>
                    </a:gs>
                    <a:gs pos="10000">
                      <a:srgbClr val="F8F8F8"/>
                    </a:gs>
                  </a:gsLst>
                  <a:lin ang="5400000" scaled="0"/>
                </a:gradFill>
                <a:latin typeface="Segoe UI"/>
              </a:endParaRPr>
            </a:p>
          </p:txBody>
        </p:sp>
        <p:sp>
          <p:nvSpPr>
            <p:cNvPr id="52" name="Freeform 34" descr="Typing">
              <a:extLst>
                <a:ext uri="{FF2B5EF4-FFF2-40B4-BE49-F238E27FC236}">
                  <a16:creationId xmlns:a16="http://schemas.microsoft.com/office/drawing/2014/main" xmlns="" id="{901AC1C6-3799-4B25-96B1-A37BD2EEC323}"/>
                </a:ext>
              </a:extLst>
            </p:cNvPr>
            <p:cNvSpPr>
              <a:spLocks noEditPoints="1"/>
            </p:cNvSpPr>
            <p:nvPr/>
          </p:nvSpPr>
          <p:spPr bwMode="auto">
            <a:xfrm>
              <a:off x="8438686" y="398655"/>
              <a:ext cx="488900" cy="275209"/>
            </a:xfrm>
            <a:custGeom>
              <a:avLst/>
              <a:gdLst>
                <a:gd name="T0" fmla="*/ 293 w 302"/>
                <a:gd name="T1" fmla="*/ 170 h 170"/>
                <a:gd name="T2" fmla="*/ 302 w 302"/>
                <a:gd name="T3" fmla="*/ 19 h 170"/>
                <a:gd name="T4" fmla="*/ 283 w 302"/>
                <a:gd name="T5" fmla="*/ 0 h 170"/>
                <a:gd name="T6" fmla="*/ 9 w 302"/>
                <a:gd name="T7" fmla="*/ 0 h 170"/>
                <a:gd name="T8" fmla="*/ 0 w 302"/>
                <a:gd name="T9" fmla="*/ 151 h 170"/>
                <a:gd name="T10" fmla="*/ 19 w 302"/>
                <a:gd name="T11" fmla="*/ 170 h 170"/>
                <a:gd name="T12" fmla="*/ 19 w 302"/>
                <a:gd name="T13" fmla="*/ 19 h 170"/>
                <a:gd name="T14" fmla="*/ 283 w 302"/>
                <a:gd name="T15" fmla="*/ 151 h 170"/>
                <a:gd name="T16" fmla="*/ 19 w 302"/>
                <a:gd name="T17" fmla="*/ 19 h 170"/>
                <a:gd name="T18" fmla="*/ 66 w 302"/>
                <a:gd name="T19" fmla="*/ 38 h 170"/>
                <a:gd name="T20" fmla="*/ 37 w 302"/>
                <a:gd name="T21" fmla="*/ 57 h 170"/>
                <a:gd name="T22" fmla="*/ 104 w 302"/>
                <a:gd name="T23" fmla="*/ 57 h 170"/>
                <a:gd name="T24" fmla="*/ 85 w 302"/>
                <a:gd name="T25" fmla="*/ 38 h 170"/>
                <a:gd name="T26" fmla="*/ 104 w 302"/>
                <a:gd name="T27" fmla="*/ 57 h 170"/>
                <a:gd name="T28" fmla="*/ 123 w 302"/>
                <a:gd name="T29" fmla="*/ 57 h 170"/>
                <a:gd name="T30" fmla="*/ 142 w 302"/>
                <a:gd name="T31" fmla="*/ 38 h 170"/>
                <a:gd name="T32" fmla="*/ 179 w 302"/>
                <a:gd name="T33" fmla="*/ 57 h 170"/>
                <a:gd name="T34" fmla="*/ 160 w 302"/>
                <a:gd name="T35" fmla="*/ 38 h 170"/>
                <a:gd name="T36" fmla="*/ 179 w 302"/>
                <a:gd name="T37" fmla="*/ 57 h 170"/>
                <a:gd name="T38" fmla="*/ 217 w 302"/>
                <a:gd name="T39" fmla="*/ 38 h 170"/>
                <a:gd name="T40" fmla="*/ 198 w 302"/>
                <a:gd name="T41" fmla="*/ 57 h 170"/>
                <a:gd name="T42" fmla="*/ 236 w 302"/>
                <a:gd name="T43" fmla="*/ 38 h 170"/>
                <a:gd name="T44" fmla="*/ 264 w 302"/>
                <a:gd name="T45" fmla="*/ 57 h 170"/>
                <a:gd name="T46" fmla="*/ 236 w 302"/>
                <a:gd name="T47" fmla="*/ 38 h 170"/>
                <a:gd name="T48" fmla="*/ 37 w 302"/>
                <a:gd name="T49" fmla="*/ 95 h 170"/>
                <a:gd name="T50" fmla="*/ 56 w 302"/>
                <a:gd name="T51" fmla="*/ 76 h 170"/>
                <a:gd name="T52" fmla="*/ 94 w 302"/>
                <a:gd name="T53" fmla="*/ 95 h 170"/>
                <a:gd name="T54" fmla="*/ 75 w 302"/>
                <a:gd name="T55" fmla="*/ 76 h 170"/>
                <a:gd name="T56" fmla="*/ 94 w 302"/>
                <a:gd name="T57" fmla="*/ 95 h 170"/>
                <a:gd name="T58" fmla="*/ 113 w 302"/>
                <a:gd name="T59" fmla="*/ 95 h 170"/>
                <a:gd name="T60" fmla="*/ 132 w 302"/>
                <a:gd name="T61" fmla="*/ 76 h 170"/>
                <a:gd name="T62" fmla="*/ 170 w 302"/>
                <a:gd name="T63" fmla="*/ 95 h 170"/>
                <a:gd name="T64" fmla="*/ 151 w 302"/>
                <a:gd name="T65" fmla="*/ 76 h 170"/>
                <a:gd name="T66" fmla="*/ 170 w 302"/>
                <a:gd name="T67" fmla="*/ 95 h 170"/>
                <a:gd name="T68" fmla="*/ 208 w 302"/>
                <a:gd name="T69" fmla="*/ 76 h 170"/>
                <a:gd name="T70" fmla="*/ 189 w 302"/>
                <a:gd name="T71" fmla="*/ 95 h 170"/>
                <a:gd name="T72" fmla="*/ 227 w 302"/>
                <a:gd name="T73" fmla="*/ 76 h 170"/>
                <a:gd name="T74" fmla="*/ 264 w 302"/>
                <a:gd name="T75" fmla="*/ 95 h 170"/>
                <a:gd name="T76" fmla="*/ 227 w 302"/>
                <a:gd name="T77" fmla="*/ 76 h 170"/>
                <a:gd name="T78" fmla="*/ 66 w 302"/>
                <a:gd name="T79" fmla="*/ 114 h 170"/>
                <a:gd name="T80" fmla="*/ 37 w 302"/>
                <a:gd name="T81" fmla="*/ 133 h 170"/>
                <a:gd name="T82" fmla="*/ 85 w 302"/>
                <a:gd name="T83" fmla="*/ 114 h 170"/>
                <a:gd name="T84" fmla="*/ 208 w 302"/>
                <a:gd name="T85" fmla="*/ 133 h 170"/>
                <a:gd name="T86" fmla="*/ 85 w 302"/>
                <a:gd name="T87" fmla="*/ 114 h 170"/>
                <a:gd name="T88" fmla="*/ 264 w 302"/>
                <a:gd name="T89" fmla="*/ 114 h 170"/>
                <a:gd name="T90" fmla="*/ 246 w 302"/>
                <a:gd name="T91" fmla="*/ 133 h 170"/>
                <a:gd name="T92" fmla="*/ 227 w 302"/>
                <a:gd name="T93" fmla="*/ 11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02" h="170">
                  <a:moveTo>
                    <a:pt x="283" y="170"/>
                  </a:moveTo>
                  <a:lnTo>
                    <a:pt x="293" y="170"/>
                  </a:lnTo>
                  <a:lnTo>
                    <a:pt x="302" y="170"/>
                  </a:lnTo>
                  <a:lnTo>
                    <a:pt x="302" y="19"/>
                  </a:lnTo>
                  <a:lnTo>
                    <a:pt x="302" y="0"/>
                  </a:lnTo>
                  <a:lnTo>
                    <a:pt x="283" y="0"/>
                  </a:lnTo>
                  <a:lnTo>
                    <a:pt x="19" y="0"/>
                  </a:lnTo>
                  <a:lnTo>
                    <a:pt x="9" y="0"/>
                  </a:lnTo>
                  <a:lnTo>
                    <a:pt x="0" y="0"/>
                  </a:lnTo>
                  <a:lnTo>
                    <a:pt x="0" y="151"/>
                  </a:lnTo>
                  <a:lnTo>
                    <a:pt x="0" y="170"/>
                  </a:lnTo>
                  <a:lnTo>
                    <a:pt x="19" y="170"/>
                  </a:lnTo>
                  <a:lnTo>
                    <a:pt x="283" y="170"/>
                  </a:lnTo>
                  <a:close/>
                  <a:moveTo>
                    <a:pt x="19" y="19"/>
                  </a:moveTo>
                  <a:lnTo>
                    <a:pt x="283" y="19"/>
                  </a:lnTo>
                  <a:lnTo>
                    <a:pt x="283" y="151"/>
                  </a:lnTo>
                  <a:lnTo>
                    <a:pt x="19" y="151"/>
                  </a:lnTo>
                  <a:lnTo>
                    <a:pt x="19" y="19"/>
                  </a:lnTo>
                  <a:close/>
                  <a:moveTo>
                    <a:pt x="37" y="38"/>
                  </a:moveTo>
                  <a:lnTo>
                    <a:pt x="66" y="38"/>
                  </a:lnTo>
                  <a:lnTo>
                    <a:pt x="66" y="57"/>
                  </a:lnTo>
                  <a:lnTo>
                    <a:pt x="37" y="57"/>
                  </a:lnTo>
                  <a:lnTo>
                    <a:pt x="37" y="38"/>
                  </a:lnTo>
                  <a:close/>
                  <a:moveTo>
                    <a:pt x="104" y="57"/>
                  </a:moveTo>
                  <a:lnTo>
                    <a:pt x="85" y="57"/>
                  </a:lnTo>
                  <a:lnTo>
                    <a:pt x="85" y="38"/>
                  </a:lnTo>
                  <a:lnTo>
                    <a:pt x="104" y="38"/>
                  </a:lnTo>
                  <a:lnTo>
                    <a:pt x="104" y="57"/>
                  </a:lnTo>
                  <a:close/>
                  <a:moveTo>
                    <a:pt x="142" y="57"/>
                  </a:moveTo>
                  <a:lnTo>
                    <a:pt x="123" y="57"/>
                  </a:lnTo>
                  <a:lnTo>
                    <a:pt x="123" y="38"/>
                  </a:lnTo>
                  <a:lnTo>
                    <a:pt x="142" y="38"/>
                  </a:lnTo>
                  <a:lnTo>
                    <a:pt x="142" y="57"/>
                  </a:lnTo>
                  <a:close/>
                  <a:moveTo>
                    <a:pt x="179" y="57"/>
                  </a:moveTo>
                  <a:lnTo>
                    <a:pt x="160" y="57"/>
                  </a:lnTo>
                  <a:lnTo>
                    <a:pt x="160" y="38"/>
                  </a:lnTo>
                  <a:lnTo>
                    <a:pt x="179" y="38"/>
                  </a:lnTo>
                  <a:lnTo>
                    <a:pt x="179" y="57"/>
                  </a:lnTo>
                  <a:close/>
                  <a:moveTo>
                    <a:pt x="198" y="38"/>
                  </a:moveTo>
                  <a:lnTo>
                    <a:pt x="217" y="38"/>
                  </a:lnTo>
                  <a:lnTo>
                    <a:pt x="217" y="57"/>
                  </a:lnTo>
                  <a:lnTo>
                    <a:pt x="198" y="57"/>
                  </a:lnTo>
                  <a:lnTo>
                    <a:pt x="198" y="38"/>
                  </a:lnTo>
                  <a:close/>
                  <a:moveTo>
                    <a:pt x="236" y="38"/>
                  </a:moveTo>
                  <a:lnTo>
                    <a:pt x="264" y="38"/>
                  </a:lnTo>
                  <a:lnTo>
                    <a:pt x="264" y="57"/>
                  </a:lnTo>
                  <a:lnTo>
                    <a:pt x="236" y="57"/>
                  </a:lnTo>
                  <a:lnTo>
                    <a:pt x="236" y="38"/>
                  </a:lnTo>
                  <a:close/>
                  <a:moveTo>
                    <a:pt x="56" y="95"/>
                  </a:moveTo>
                  <a:lnTo>
                    <a:pt x="37" y="95"/>
                  </a:lnTo>
                  <a:lnTo>
                    <a:pt x="37" y="76"/>
                  </a:lnTo>
                  <a:lnTo>
                    <a:pt x="56" y="76"/>
                  </a:lnTo>
                  <a:lnTo>
                    <a:pt x="56" y="95"/>
                  </a:lnTo>
                  <a:close/>
                  <a:moveTo>
                    <a:pt x="94" y="95"/>
                  </a:moveTo>
                  <a:lnTo>
                    <a:pt x="75" y="95"/>
                  </a:lnTo>
                  <a:lnTo>
                    <a:pt x="75" y="76"/>
                  </a:lnTo>
                  <a:lnTo>
                    <a:pt x="94" y="76"/>
                  </a:lnTo>
                  <a:lnTo>
                    <a:pt x="94" y="95"/>
                  </a:lnTo>
                  <a:close/>
                  <a:moveTo>
                    <a:pt x="132" y="95"/>
                  </a:moveTo>
                  <a:lnTo>
                    <a:pt x="113" y="95"/>
                  </a:lnTo>
                  <a:lnTo>
                    <a:pt x="113" y="76"/>
                  </a:lnTo>
                  <a:lnTo>
                    <a:pt x="132" y="76"/>
                  </a:lnTo>
                  <a:lnTo>
                    <a:pt x="132" y="95"/>
                  </a:lnTo>
                  <a:close/>
                  <a:moveTo>
                    <a:pt x="170" y="95"/>
                  </a:moveTo>
                  <a:lnTo>
                    <a:pt x="151" y="95"/>
                  </a:lnTo>
                  <a:lnTo>
                    <a:pt x="151" y="76"/>
                  </a:lnTo>
                  <a:lnTo>
                    <a:pt x="170" y="76"/>
                  </a:lnTo>
                  <a:lnTo>
                    <a:pt x="170" y="95"/>
                  </a:lnTo>
                  <a:close/>
                  <a:moveTo>
                    <a:pt x="189" y="76"/>
                  </a:moveTo>
                  <a:lnTo>
                    <a:pt x="208" y="76"/>
                  </a:lnTo>
                  <a:lnTo>
                    <a:pt x="208" y="95"/>
                  </a:lnTo>
                  <a:lnTo>
                    <a:pt x="189" y="95"/>
                  </a:lnTo>
                  <a:lnTo>
                    <a:pt x="189" y="76"/>
                  </a:lnTo>
                  <a:close/>
                  <a:moveTo>
                    <a:pt x="227" y="76"/>
                  </a:moveTo>
                  <a:lnTo>
                    <a:pt x="264" y="76"/>
                  </a:lnTo>
                  <a:lnTo>
                    <a:pt x="264" y="95"/>
                  </a:lnTo>
                  <a:lnTo>
                    <a:pt x="227" y="95"/>
                  </a:lnTo>
                  <a:lnTo>
                    <a:pt x="227" y="76"/>
                  </a:lnTo>
                  <a:close/>
                  <a:moveTo>
                    <a:pt x="37" y="114"/>
                  </a:moveTo>
                  <a:lnTo>
                    <a:pt x="66" y="114"/>
                  </a:lnTo>
                  <a:lnTo>
                    <a:pt x="66" y="133"/>
                  </a:lnTo>
                  <a:lnTo>
                    <a:pt x="37" y="133"/>
                  </a:lnTo>
                  <a:lnTo>
                    <a:pt x="37" y="114"/>
                  </a:lnTo>
                  <a:close/>
                  <a:moveTo>
                    <a:pt x="85" y="114"/>
                  </a:moveTo>
                  <a:lnTo>
                    <a:pt x="208" y="114"/>
                  </a:lnTo>
                  <a:lnTo>
                    <a:pt x="208" y="133"/>
                  </a:lnTo>
                  <a:lnTo>
                    <a:pt x="85" y="133"/>
                  </a:lnTo>
                  <a:lnTo>
                    <a:pt x="85" y="114"/>
                  </a:lnTo>
                  <a:close/>
                  <a:moveTo>
                    <a:pt x="246" y="114"/>
                  </a:moveTo>
                  <a:lnTo>
                    <a:pt x="264" y="114"/>
                  </a:lnTo>
                  <a:lnTo>
                    <a:pt x="264" y="133"/>
                  </a:lnTo>
                  <a:lnTo>
                    <a:pt x="246" y="133"/>
                  </a:lnTo>
                  <a:lnTo>
                    <a:pt x="227" y="133"/>
                  </a:lnTo>
                  <a:lnTo>
                    <a:pt x="227" y="114"/>
                  </a:lnTo>
                  <a:lnTo>
                    <a:pt x="246" y="114"/>
                  </a:lnTo>
                  <a:close/>
                </a:path>
              </a:pathLst>
            </a:custGeom>
            <a:solidFill>
              <a:schemeClr val="accent4"/>
            </a:solidFill>
            <a:ln>
              <a:solidFill>
                <a:schemeClr val="accent4"/>
              </a:solidFill>
            </a:ln>
          </p:spPr>
          <p:txBody>
            <a:bodyPr vert="horz" wrap="square" lIns="93207" tIns="46603" rIns="93207" bIns="46603" numCol="1" anchor="t" anchorCtr="0" compatLnSpc="1">
              <a:prstTxWarp prst="textNoShape">
                <a:avLst/>
              </a:prstTxWarp>
            </a:bodyPr>
            <a:lstStyle/>
            <a:p>
              <a:pPr defTabSz="931881">
                <a:defRPr/>
              </a:pPr>
              <a:endParaRPr lang="en-US" sz="1836">
                <a:solidFill>
                  <a:srgbClr val="505050"/>
                </a:solidFill>
                <a:latin typeface="Segoe UI"/>
              </a:endParaRPr>
            </a:p>
          </p:txBody>
        </p:sp>
      </p:grpSp>
      <p:grpSp>
        <p:nvGrpSpPr>
          <p:cNvPr id="7" name="Group 6" descr="&quot; &quot;">
            <a:extLst>
              <a:ext uri="{FF2B5EF4-FFF2-40B4-BE49-F238E27FC236}">
                <a16:creationId xmlns:a16="http://schemas.microsoft.com/office/drawing/2014/main" xmlns="" id="{8C5A966C-6A49-4C8B-A9DA-92039AAC75F7}"/>
              </a:ext>
            </a:extLst>
          </p:cNvPr>
          <p:cNvGrpSpPr/>
          <p:nvPr/>
        </p:nvGrpSpPr>
        <p:grpSpPr>
          <a:xfrm>
            <a:off x="11026743" y="325231"/>
            <a:ext cx="488692" cy="802764"/>
            <a:chOff x="11028839" y="323909"/>
            <a:chExt cx="488900" cy="803106"/>
          </a:xfrm>
        </p:grpSpPr>
        <p:sp>
          <p:nvSpPr>
            <p:cNvPr id="81" name="Oval 80"/>
            <p:cNvSpPr/>
            <p:nvPr/>
          </p:nvSpPr>
          <p:spPr bwMode="auto">
            <a:xfrm>
              <a:off x="11200437" y="1002512"/>
              <a:ext cx="124503" cy="124503"/>
            </a:xfrm>
            <a:prstGeom prst="ellipse">
              <a:avLst/>
            </a:prstGeom>
            <a:solidFill>
              <a:schemeClr val="bg1">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0" rIns="0" bIns="45700" numCol="1" rtlCol="0" anchor="ctr" anchorCtr="0" compatLnSpc="1">
              <a:prstTxWarp prst="textNoShape">
                <a:avLst/>
              </a:prstTxWarp>
            </a:bodyPr>
            <a:lstStyle/>
            <a:p>
              <a:pPr algn="ctr" defTabSz="913576" fontAlgn="base">
                <a:spcBef>
                  <a:spcPct val="0"/>
                </a:spcBef>
                <a:spcAft>
                  <a:spcPct val="0"/>
                </a:spcAft>
                <a:defRPr/>
              </a:pPr>
              <a:endParaRPr lang="en-US" sz="1961" kern="0">
                <a:gradFill>
                  <a:gsLst>
                    <a:gs pos="5439">
                      <a:srgbClr val="F8F8F8"/>
                    </a:gs>
                    <a:gs pos="10000">
                      <a:srgbClr val="F8F8F8"/>
                    </a:gs>
                  </a:gsLst>
                  <a:lin ang="5400000" scaled="0"/>
                </a:gradFill>
                <a:latin typeface="Segoe UI"/>
              </a:endParaRPr>
            </a:p>
          </p:txBody>
        </p:sp>
        <p:sp>
          <p:nvSpPr>
            <p:cNvPr id="53" name="Freeform 24" descr="A group of people">
              <a:extLst>
                <a:ext uri="{FF2B5EF4-FFF2-40B4-BE49-F238E27FC236}">
                  <a16:creationId xmlns:a16="http://schemas.microsoft.com/office/drawing/2014/main" xmlns="" id="{FC007D63-0269-4AA3-9497-27C776F99383}"/>
                </a:ext>
              </a:extLst>
            </p:cNvPr>
            <p:cNvSpPr>
              <a:spLocks noEditPoints="1"/>
            </p:cNvSpPr>
            <p:nvPr/>
          </p:nvSpPr>
          <p:spPr bwMode="auto">
            <a:xfrm>
              <a:off x="11028839" y="323909"/>
              <a:ext cx="488900" cy="398242"/>
            </a:xfrm>
            <a:custGeom>
              <a:avLst/>
              <a:gdLst>
                <a:gd name="T0" fmla="*/ 0 w 128"/>
                <a:gd name="T1" fmla="*/ 56 h 104"/>
                <a:gd name="T2" fmla="*/ 8 w 128"/>
                <a:gd name="T3" fmla="*/ 56 h 104"/>
                <a:gd name="T4" fmla="*/ 24 w 128"/>
                <a:gd name="T5" fmla="*/ 40 h 104"/>
                <a:gd name="T6" fmla="*/ 40 w 128"/>
                <a:gd name="T7" fmla="*/ 56 h 104"/>
                <a:gd name="T8" fmla="*/ 50 w 128"/>
                <a:gd name="T9" fmla="*/ 75 h 104"/>
                <a:gd name="T10" fmla="*/ 32 w 128"/>
                <a:gd name="T11" fmla="*/ 104 h 104"/>
                <a:gd name="T12" fmla="*/ 40 w 128"/>
                <a:gd name="T13" fmla="*/ 104 h 104"/>
                <a:gd name="T14" fmla="*/ 64 w 128"/>
                <a:gd name="T15" fmla="*/ 80 h 104"/>
                <a:gd name="T16" fmla="*/ 88 w 128"/>
                <a:gd name="T17" fmla="*/ 104 h 104"/>
                <a:gd name="T18" fmla="*/ 96 w 128"/>
                <a:gd name="T19" fmla="*/ 104 h 104"/>
                <a:gd name="T20" fmla="*/ 78 w 128"/>
                <a:gd name="T21" fmla="*/ 75 h 104"/>
                <a:gd name="T22" fmla="*/ 88 w 128"/>
                <a:gd name="T23" fmla="*/ 56 h 104"/>
                <a:gd name="T24" fmla="*/ 104 w 128"/>
                <a:gd name="T25" fmla="*/ 40 h 104"/>
                <a:gd name="T26" fmla="*/ 120 w 128"/>
                <a:gd name="T27" fmla="*/ 56 h 104"/>
                <a:gd name="T28" fmla="*/ 128 w 128"/>
                <a:gd name="T29" fmla="*/ 56 h 104"/>
                <a:gd name="T30" fmla="*/ 117 w 128"/>
                <a:gd name="T31" fmla="*/ 36 h 104"/>
                <a:gd name="T32" fmla="*/ 124 w 128"/>
                <a:gd name="T33" fmla="*/ 20 h 104"/>
                <a:gd name="T34" fmla="*/ 104 w 128"/>
                <a:gd name="T35" fmla="*/ 0 h 104"/>
                <a:gd name="T36" fmla="*/ 84 w 128"/>
                <a:gd name="T37" fmla="*/ 20 h 104"/>
                <a:gd name="T38" fmla="*/ 92 w 128"/>
                <a:gd name="T39" fmla="*/ 36 h 104"/>
                <a:gd name="T40" fmla="*/ 84 w 128"/>
                <a:gd name="T41" fmla="*/ 43 h 104"/>
                <a:gd name="T42" fmla="*/ 64 w 128"/>
                <a:gd name="T43" fmla="*/ 32 h 104"/>
                <a:gd name="T44" fmla="*/ 44 w 128"/>
                <a:gd name="T45" fmla="*/ 43 h 104"/>
                <a:gd name="T46" fmla="*/ 37 w 128"/>
                <a:gd name="T47" fmla="*/ 36 h 104"/>
                <a:gd name="T48" fmla="*/ 44 w 128"/>
                <a:gd name="T49" fmla="*/ 20 h 104"/>
                <a:gd name="T50" fmla="*/ 24 w 128"/>
                <a:gd name="T51" fmla="*/ 0 h 104"/>
                <a:gd name="T52" fmla="*/ 4 w 128"/>
                <a:gd name="T53" fmla="*/ 20 h 104"/>
                <a:gd name="T54" fmla="*/ 12 w 128"/>
                <a:gd name="T55" fmla="*/ 36 h 104"/>
                <a:gd name="T56" fmla="*/ 0 w 128"/>
                <a:gd name="T57" fmla="*/ 56 h 104"/>
                <a:gd name="T58" fmla="*/ 104 w 128"/>
                <a:gd name="T59" fmla="*/ 8 h 104"/>
                <a:gd name="T60" fmla="*/ 116 w 128"/>
                <a:gd name="T61" fmla="*/ 20 h 104"/>
                <a:gd name="T62" fmla="*/ 104 w 128"/>
                <a:gd name="T63" fmla="*/ 32 h 104"/>
                <a:gd name="T64" fmla="*/ 92 w 128"/>
                <a:gd name="T65" fmla="*/ 20 h 104"/>
                <a:gd name="T66" fmla="*/ 104 w 128"/>
                <a:gd name="T67" fmla="*/ 8 h 104"/>
                <a:gd name="T68" fmla="*/ 64 w 128"/>
                <a:gd name="T69" fmla="*/ 40 h 104"/>
                <a:gd name="T70" fmla="*/ 80 w 128"/>
                <a:gd name="T71" fmla="*/ 56 h 104"/>
                <a:gd name="T72" fmla="*/ 64 w 128"/>
                <a:gd name="T73" fmla="*/ 72 h 104"/>
                <a:gd name="T74" fmla="*/ 48 w 128"/>
                <a:gd name="T75" fmla="*/ 56 h 104"/>
                <a:gd name="T76" fmla="*/ 64 w 128"/>
                <a:gd name="T77" fmla="*/ 40 h 104"/>
                <a:gd name="T78" fmla="*/ 24 w 128"/>
                <a:gd name="T79" fmla="*/ 8 h 104"/>
                <a:gd name="T80" fmla="*/ 36 w 128"/>
                <a:gd name="T81" fmla="*/ 20 h 104"/>
                <a:gd name="T82" fmla="*/ 24 w 128"/>
                <a:gd name="T83" fmla="*/ 32 h 104"/>
                <a:gd name="T84" fmla="*/ 12 w 128"/>
                <a:gd name="T85" fmla="*/ 20 h 104"/>
                <a:gd name="T86" fmla="*/ 24 w 128"/>
                <a:gd name="T87" fmla="*/ 8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8" h="104">
                  <a:moveTo>
                    <a:pt x="0" y="56"/>
                  </a:moveTo>
                  <a:cubicBezTo>
                    <a:pt x="8" y="56"/>
                    <a:pt x="8" y="56"/>
                    <a:pt x="8" y="56"/>
                  </a:cubicBezTo>
                  <a:cubicBezTo>
                    <a:pt x="8" y="47"/>
                    <a:pt x="15" y="40"/>
                    <a:pt x="24" y="40"/>
                  </a:cubicBezTo>
                  <a:cubicBezTo>
                    <a:pt x="33" y="40"/>
                    <a:pt x="40" y="47"/>
                    <a:pt x="40" y="56"/>
                  </a:cubicBezTo>
                  <a:cubicBezTo>
                    <a:pt x="40" y="64"/>
                    <a:pt x="44" y="71"/>
                    <a:pt x="50" y="75"/>
                  </a:cubicBezTo>
                  <a:cubicBezTo>
                    <a:pt x="40" y="81"/>
                    <a:pt x="32" y="91"/>
                    <a:pt x="32" y="104"/>
                  </a:cubicBezTo>
                  <a:cubicBezTo>
                    <a:pt x="40" y="104"/>
                    <a:pt x="40" y="104"/>
                    <a:pt x="40" y="104"/>
                  </a:cubicBezTo>
                  <a:cubicBezTo>
                    <a:pt x="40" y="91"/>
                    <a:pt x="51" y="80"/>
                    <a:pt x="64" y="80"/>
                  </a:cubicBezTo>
                  <a:cubicBezTo>
                    <a:pt x="77" y="80"/>
                    <a:pt x="88" y="91"/>
                    <a:pt x="88" y="104"/>
                  </a:cubicBezTo>
                  <a:cubicBezTo>
                    <a:pt x="96" y="104"/>
                    <a:pt x="96" y="104"/>
                    <a:pt x="96" y="104"/>
                  </a:cubicBezTo>
                  <a:cubicBezTo>
                    <a:pt x="96" y="91"/>
                    <a:pt x="89" y="81"/>
                    <a:pt x="78" y="75"/>
                  </a:cubicBezTo>
                  <a:cubicBezTo>
                    <a:pt x="84" y="71"/>
                    <a:pt x="88" y="64"/>
                    <a:pt x="88" y="56"/>
                  </a:cubicBezTo>
                  <a:cubicBezTo>
                    <a:pt x="88" y="47"/>
                    <a:pt x="95" y="40"/>
                    <a:pt x="104" y="40"/>
                  </a:cubicBezTo>
                  <a:cubicBezTo>
                    <a:pt x="113" y="40"/>
                    <a:pt x="120" y="47"/>
                    <a:pt x="120" y="56"/>
                  </a:cubicBezTo>
                  <a:cubicBezTo>
                    <a:pt x="128" y="56"/>
                    <a:pt x="128" y="56"/>
                    <a:pt x="128" y="56"/>
                  </a:cubicBezTo>
                  <a:cubicBezTo>
                    <a:pt x="128" y="47"/>
                    <a:pt x="124" y="40"/>
                    <a:pt x="117" y="36"/>
                  </a:cubicBezTo>
                  <a:cubicBezTo>
                    <a:pt x="121" y="32"/>
                    <a:pt x="124" y="26"/>
                    <a:pt x="124" y="20"/>
                  </a:cubicBezTo>
                  <a:cubicBezTo>
                    <a:pt x="124" y="9"/>
                    <a:pt x="115" y="0"/>
                    <a:pt x="104" y="0"/>
                  </a:cubicBezTo>
                  <a:cubicBezTo>
                    <a:pt x="93" y="0"/>
                    <a:pt x="84" y="9"/>
                    <a:pt x="84" y="20"/>
                  </a:cubicBezTo>
                  <a:cubicBezTo>
                    <a:pt x="84" y="26"/>
                    <a:pt x="87" y="32"/>
                    <a:pt x="92" y="36"/>
                  </a:cubicBezTo>
                  <a:cubicBezTo>
                    <a:pt x="89" y="37"/>
                    <a:pt x="86" y="40"/>
                    <a:pt x="84" y="43"/>
                  </a:cubicBezTo>
                  <a:cubicBezTo>
                    <a:pt x="80" y="36"/>
                    <a:pt x="73" y="32"/>
                    <a:pt x="64" y="32"/>
                  </a:cubicBezTo>
                  <a:cubicBezTo>
                    <a:pt x="56" y="32"/>
                    <a:pt x="49" y="36"/>
                    <a:pt x="44" y="43"/>
                  </a:cubicBezTo>
                  <a:cubicBezTo>
                    <a:pt x="42" y="40"/>
                    <a:pt x="40" y="37"/>
                    <a:pt x="37" y="36"/>
                  </a:cubicBezTo>
                  <a:cubicBezTo>
                    <a:pt x="41" y="32"/>
                    <a:pt x="44" y="26"/>
                    <a:pt x="44" y="20"/>
                  </a:cubicBezTo>
                  <a:cubicBezTo>
                    <a:pt x="44" y="9"/>
                    <a:pt x="35" y="0"/>
                    <a:pt x="24" y="0"/>
                  </a:cubicBezTo>
                  <a:cubicBezTo>
                    <a:pt x="13" y="0"/>
                    <a:pt x="4" y="9"/>
                    <a:pt x="4" y="20"/>
                  </a:cubicBezTo>
                  <a:cubicBezTo>
                    <a:pt x="4" y="26"/>
                    <a:pt x="7" y="32"/>
                    <a:pt x="12" y="36"/>
                  </a:cubicBezTo>
                  <a:cubicBezTo>
                    <a:pt x="5" y="40"/>
                    <a:pt x="0" y="47"/>
                    <a:pt x="0" y="56"/>
                  </a:cubicBezTo>
                  <a:close/>
                  <a:moveTo>
                    <a:pt x="104" y="8"/>
                  </a:moveTo>
                  <a:cubicBezTo>
                    <a:pt x="111" y="8"/>
                    <a:pt x="116" y="13"/>
                    <a:pt x="116" y="20"/>
                  </a:cubicBezTo>
                  <a:cubicBezTo>
                    <a:pt x="116" y="27"/>
                    <a:pt x="111" y="32"/>
                    <a:pt x="104" y="32"/>
                  </a:cubicBezTo>
                  <a:cubicBezTo>
                    <a:pt x="98" y="32"/>
                    <a:pt x="92" y="27"/>
                    <a:pt x="92" y="20"/>
                  </a:cubicBezTo>
                  <a:cubicBezTo>
                    <a:pt x="92" y="13"/>
                    <a:pt x="98" y="8"/>
                    <a:pt x="104" y="8"/>
                  </a:cubicBezTo>
                  <a:close/>
                  <a:moveTo>
                    <a:pt x="64" y="40"/>
                  </a:moveTo>
                  <a:cubicBezTo>
                    <a:pt x="73" y="40"/>
                    <a:pt x="80" y="47"/>
                    <a:pt x="80" y="56"/>
                  </a:cubicBezTo>
                  <a:cubicBezTo>
                    <a:pt x="80" y="65"/>
                    <a:pt x="73" y="72"/>
                    <a:pt x="64" y="72"/>
                  </a:cubicBezTo>
                  <a:cubicBezTo>
                    <a:pt x="55" y="72"/>
                    <a:pt x="48" y="65"/>
                    <a:pt x="48" y="56"/>
                  </a:cubicBezTo>
                  <a:cubicBezTo>
                    <a:pt x="48" y="47"/>
                    <a:pt x="55" y="40"/>
                    <a:pt x="64" y="40"/>
                  </a:cubicBezTo>
                  <a:close/>
                  <a:moveTo>
                    <a:pt x="24" y="8"/>
                  </a:moveTo>
                  <a:cubicBezTo>
                    <a:pt x="31" y="8"/>
                    <a:pt x="36" y="13"/>
                    <a:pt x="36" y="20"/>
                  </a:cubicBezTo>
                  <a:cubicBezTo>
                    <a:pt x="36" y="27"/>
                    <a:pt x="31" y="32"/>
                    <a:pt x="24" y="32"/>
                  </a:cubicBezTo>
                  <a:cubicBezTo>
                    <a:pt x="18" y="32"/>
                    <a:pt x="12" y="27"/>
                    <a:pt x="12" y="20"/>
                  </a:cubicBezTo>
                  <a:cubicBezTo>
                    <a:pt x="12" y="13"/>
                    <a:pt x="18" y="8"/>
                    <a:pt x="24" y="8"/>
                  </a:cubicBezTo>
                  <a:close/>
                </a:path>
              </a:pathLst>
            </a:custGeom>
            <a:solidFill>
              <a:schemeClr val="accent4"/>
            </a:solidFill>
            <a:ln>
              <a:solidFill>
                <a:schemeClr val="accent4"/>
              </a:solidFill>
            </a:ln>
          </p:spPr>
          <p:txBody>
            <a:bodyPr vert="horz" wrap="square" lIns="93207" tIns="46603" rIns="93207" bIns="46603" numCol="1" anchor="t" anchorCtr="0" compatLnSpc="1">
              <a:prstTxWarp prst="textNoShape">
                <a:avLst/>
              </a:prstTxWarp>
            </a:bodyPr>
            <a:lstStyle/>
            <a:p>
              <a:pPr defTabSz="931881">
                <a:defRPr/>
              </a:pPr>
              <a:endParaRPr lang="en-US" sz="1836">
                <a:solidFill>
                  <a:srgbClr val="505050"/>
                </a:solidFill>
                <a:latin typeface="Segoe UI"/>
              </a:endParaRPr>
            </a:p>
          </p:txBody>
        </p:sp>
      </p:grpSp>
      <p:pic>
        <p:nvPicPr>
          <p:cNvPr id="4" name="Picture 3" descr="A picture containing screenshot of Read Aloud in Word">
            <a:extLst>
              <a:ext uri="{FF2B5EF4-FFF2-40B4-BE49-F238E27FC236}">
                <a16:creationId xmlns:a16="http://schemas.microsoft.com/office/drawing/2014/main" xmlns="" id="{D6D586AE-9A9D-44F7-A6D2-895354AAD653}"/>
              </a:ext>
            </a:extLst>
          </p:cNvPr>
          <p:cNvPicPr>
            <a:picLocks noChangeAspect="1"/>
          </p:cNvPicPr>
          <p:nvPr/>
        </p:nvPicPr>
        <p:blipFill rotWithShape="1">
          <a:blip r:embed="rId4">
            <a:extLst>
              <a:ext uri="{28A0092B-C50C-407E-A947-70E740481C1C}">
                <a14:useLocalDpi xmlns:a14="http://schemas.microsoft.com/office/drawing/2010/main" val="0"/>
              </a:ext>
            </a:extLst>
          </a:blip>
          <a:srcRect b="8537"/>
          <a:stretch/>
        </p:blipFill>
        <p:spPr>
          <a:xfrm>
            <a:off x="4660568" y="2614651"/>
            <a:ext cx="7161638" cy="3363078"/>
          </a:xfrm>
          <a:prstGeom prst="rect">
            <a:avLst/>
          </a:prstGeom>
        </p:spPr>
      </p:pic>
    </p:spTree>
    <p:custDataLst>
      <p:tags r:id="rId1"/>
    </p:custDataLst>
    <p:extLst>
      <p:ext uri="{BB962C8B-B14F-4D97-AF65-F5344CB8AC3E}">
        <p14:creationId xmlns:p14="http://schemas.microsoft.com/office/powerpoint/2010/main" val="3531979378"/>
      </p:ext>
    </p:extLst>
  </p:cSld>
  <p:clrMapOvr>
    <a:masterClrMapping/>
  </p:clrMapOvr>
  <mc:AlternateContent xmlns:mc="http://schemas.openxmlformats.org/markup-compatibility/2006">
    <mc:Choice xmlns:p159="http://schemas.microsoft.com/office/powerpoint/2015/09/main" xmlns="" Requires="p159">
      <p:transition spd="med">
        <p159:morph option="byObject"/>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FF47546-2B5E-4CE4-AC55-90DEB52722A4}"/>
              </a:ext>
            </a:extLst>
          </p:cNvPr>
          <p:cNvSpPr>
            <a:spLocks noGrp="1"/>
          </p:cNvSpPr>
          <p:nvPr>
            <p:ph type="title"/>
          </p:nvPr>
        </p:nvSpPr>
        <p:spPr/>
        <p:txBody>
          <a:bodyPr/>
          <a:lstStyle/>
          <a:p>
            <a:r>
              <a:rPr lang="en-US"/>
              <a:t>Learning Tools Availability</a:t>
            </a:r>
          </a:p>
        </p:txBody>
      </p:sp>
      <p:graphicFrame>
        <p:nvGraphicFramePr>
          <p:cNvPr id="4" name="Table 3" descr="Table describing availability of Learning Tools across platforms">
            <a:extLst>
              <a:ext uri="{FF2B5EF4-FFF2-40B4-BE49-F238E27FC236}">
                <a16:creationId xmlns:a16="http://schemas.microsoft.com/office/drawing/2014/main" xmlns="" id="{0198C767-A87E-4068-95DC-CDBEE8CBCB61}"/>
              </a:ext>
            </a:extLst>
          </p:cNvPr>
          <p:cNvGraphicFramePr>
            <a:graphicFrameLocks noGrp="1"/>
          </p:cNvGraphicFramePr>
          <p:nvPr>
            <p:extLst>
              <p:ext uri="{D42A27DB-BD31-4B8C-83A1-F6EECF244321}">
                <p14:modId xmlns:p14="http://schemas.microsoft.com/office/powerpoint/2010/main" val="1225226073"/>
              </p:ext>
            </p:extLst>
          </p:nvPr>
        </p:nvGraphicFramePr>
        <p:xfrm>
          <a:off x="448585" y="1402276"/>
          <a:ext cx="11417833" cy="5290522"/>
        </p:xfrm>
        <a:graphic>
          <a:graphicData uri="http://schemas.openxmlformats.org/drawingml/2006/table">
            <a:tbl>
              <a:tblPr firstRow="1" firstCol="1" bandRow="1"/>
              <a:tblGrid>
                <a:gridCol w="2198273">
                  <a:extLst>
                    <a:ext uri="{9D8B030D-6E8A-4147-A177-3AD203B41FA5}">
                      <a16:colId xmlns:a16="http://schemas.microsoft.com/office/drawing/2014/main" xmlns="" val="4270541817"/>
                    </a:ext>
                  </a:extLst>
                </a:gridCol>
                <a:gridCol w="1152445">
                  <a:extLst>
                    <a:ext uri="{9D8B030D-6E8A-4147-A177-3AD203B41FA5}">
                      <a16:colId xmlns:a16="http://schemas.microsoft.com/office/drawing/2014/main" xmlns="" val="2092246073"/>
                    </a:ext>
                  </a:extLst>
                </a:gridCol>
                <a:gridCol w="1152445">
                  <a:extLst>
                    <a:ext uri="{9D8B030D-6E8A-4147-A177-3AD203B41FA5}">
                      <a16:colId xmlns:a16="http://schemas.microsoft.com/office/drawing/2014/main" xmlns="" val="2881582300"/>
                    </a:ext>
                  </a:extLst>
                </a:gridCol>
                <a:gridCol w="1152445">
                  <a:extLst>
                    <a:ext uri="{9D8B030D-6E8A-4147-A177-3AD203B41FA5}">
                      <a16:colId xmlns:a16="http://schemas.microsoft.com/office/drawing/2014/main" xmlns="" val="1404275655"/>
                    </a:ext>
                  </a:extLst>
                </a:gridCol>
                <a:gridCol w="1152445">
                  <a:extLst>
                    <a:ext uri="{9D8B030D-6E8A-4147-A177-3AD203B41FA5}">
                      <a16:colId xmlns:a16="http://schemas.microsoft.com/office/drawing/2014/main" xmlns="" val="3119475329"/>
                    </a:ext>
                  </a:extLst>
                </a:gridCol>
                <a:gridCol w="1152445">
                  <a:extLst>
                    <a:ext uri="{9D8B030D-6E8A-4147-A177-3AD203B41FA5}">
                      <a16:colId xmlns:a16="http://schemas.microsoft.com/office/drawing/2014/main" xmlns="" val="3164604077"/>
                    </a:ext>
                  </a:extLst>
                </a:gridCol>
                <a:gridCol w="1152445">
                  <a:extLst>
                    <a:ext uri="{9D8B030D-6E8A-4147-A177-3AD203B41FA5}">
                      <a16:colId xmlns:a16="http://schemas.microsoft.com/office/drawing/2014/main" xmlns="" val="861348096"/>
                    </a:ext>
                  </a:extLst>
                </a:gridCol>
                <a:gridCol w="1152445">
                  <a:extLst>
                    <a:ext uri="{9D8B030D-6E8A-4147-A177-3AD203B41FA5}">
                      <a16:colId xmlns:a16="http://schemas.microsoft.com/office/drawing/2014/main" xmlns="" val="4250578293"/>
                    </a:ext>
                  </a:extLst>
                </a:gridCol>
                <a:gridCol w="1152445">
                  <a:extLst>
                    <a:ext uri="{9D8B030D-6E8A-4147-A177-3AD203B41FA5}">
                      <a16:colId xmlns:a16="http://schemas.microsoft.com/office/drawing/2014/main" xmlns="" val="3324646503"/>
                    </a:ext>
                  </a:extLst>
                </a:gridCol>
              </a:tblGrid>
              <a:tr h="363550">
                <a:tc>
                  <a:txBody>
                    <a:bodyPr/>
                    <a:lstStyle/>
                    <a:p>
                      <a:pPr algn="l" fontAlgn="b"/>
                      <a:r>
                        <a:rPr lang="en-US" sz="1600" b="1" kern="1200">
                          <a:solidFill>
                            <a:schemeClr val="lt1"/>
                          </a:solidFill>
                          <a:latin typeface="Segoe UI"/>
                          <a:ea typeface="+mn-ea"/>
                          <a:cs typeface="+mn-cs"/>
                        </a:rPr>
                        <a:t>Feature</a:t>
                      </a:r>
                    </a:p>
                  </a:txBody>
                  <a:tcPr marL="89642" marR="89642" marT="44821" marB="44821">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78D7"/>
                    </a:solidFill>
                  </a:tcPr>
                </a:tc>
                <a:tc gridSpan="8">
                  <a:txBody>
                    <a:bodyPr/>
                    <a:lstStyle/>
                    <a:p>
                      <a:r>
                        <a:rPr lang="en-US" sz="1600" b="1" dirty="0">
                          <a:solidFill>
                            <a:schemeClr val="tx1"/>
                          </a:solidFill>
                        </a:rPr>
                        <a:t>Apps &amp; Platforms</a:t>
                      </a:r>
                    </a:p>
                  </a:txBody>
                  <a:tcPr marL="89642" marR="89642" marT="44821" marB="44821">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6">
                        <a:lumMod val="50000"/>
                      </a:schemeClr>
                    </a:solidFill>
                  </a:tcPr>
                </a:tc>
                <a:tc hMerge="1">
                  <a:txBody>
                    <a:bodyPr/>
                    <a:lstStyle/>
                    <a:p>
                      <a:endParaRPr lang="en-US" sz="1600">
                        <a:solidFill>
                          <a:schemeClr val="tx1"/>
                        </a:solidFill>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B4009E"/>
                    </a:solidFill>
                  </a:tcPr>
                </a:tc>
                <a:tc hMerge="1">
                  <a:txBody>
                    <a:bodyPr/>
                    <a:lstStyle/>
                    <a:p>
                      <a:endParaRPr lang="en-US" sz="1600">
                        <a:solidFill>
                          <a:schemeClr val="tx1"/>
                        </a:solidFill>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B4009E"/>
                    </a:solidFill>
                  </a:tcPr>
                </a:tc>
                <a:tc hMerge="1">
                  <a:txBody>
                    <a:bodyPr/>
                    <a:lstStyle/>
                    <a:p>
                      <a:endParaRPr lang="en-US" sz="1600">
                        <a:solidFill>
                          <a:schemeClr val="tx1"/>
                        </a:solidFill>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2050">
                        <a:lumMod val="90000"/>
                        <a:lumOff val="10000"/>
                      </a:srgbClr>
                    </a:solidFill>
                  </a:tcPr>
                </a:tc>
                <a:tc hMerge="1">
                  <a:txBody>
                    <a:bodyPr/>
                    <a:lstStyle/>
                    <a:p>
                      <a:endParaRPr lang="en-US" sz="1600">
                        <a:solidFill>
                          <a:schemeClr val="tx1"/>
                        </a:solidFill>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2050">
                        <a:lumMod val="90000"/>
                        <a:lumOff val="10000"/>
                      </a:srgbClr>
                    </a:solidFill>
                  </a:tcPr>
                </a:tc>
                <a:tc hMerge="1">
                  <a:txBody>
                    <a:bodyPr/>
                    <a:lstStyle/>
                    <a:p>
                      <a:endParaRPr lang="en-US" sz="1600">
                        <a:solidFill>
                          <a:schemeClr val="tx1"/>
                        </a:solidFill>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78D7"/>
                    </a:solidFill>
                  </a:tcPr>
                </a:tc>
                <a:tc hMerge="1">
                  <a:txBody>
                    <a:bodyPr/>
                    <a:lstStyle/>
                    <a:p>
                      <a:endParaRPr lang="en-US" sz="1600">
                        <a:solidFill>
                          <a:schemeClr val="tx1"/>
                        </a:solidFill>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D83B01"/>
                    </a:solidFill>
                  </a:tcPr>
                </a:tc>
                <a:tc hMerge="1">
                  <a:txBody>
                    <a:bodyPr/>
                    <a:lstStyle/>
                    <a:p>
                      <a:endParaRPr lang="en-US" sz="1600">
                        <a:solidFill>
                          <a:schemeClr val="tx1"/>
                        </a:solidFill>
                      </a:endParaRPr>
                    </a:p>
                  </a:txBody>
                  <a:tcP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8272"/>
                    </a:solidFill>
                  </a:tcPr>
                </a:tc>
                <a:extLst>
                  <a:ext uri="{0D108BD9-81ED-4DB2-BD59-A6C34878D82A}">
                    <a16:rowId xmlns:a16="http://schemas.microsoft.com/office/drawing/2014/main" xmlns="" val="341086144"/>
                  </a:ext>
                </a:extLst>
              </a:tr>
              <a:tr h="806782">
                <a:tc>
                  <a:txBody>
                    <a:bodyPr/>
                    <a:lstStyle>
                      <a:lvl1pPr marL="0" algn="l" defTabSz="932742" rtl="0" eaLnBrk="1" latinLnBrk="0" hangingPunct="1">
                        <a:defRPr sz="1800" b="1" kern="1200">
                          <a:solidFill>
                            <a:schemeClr val="lt1"/>
                          </a:solidFill>
                          <a:latin typeface="Segoe UI"/>
                        </a:defRPr>
                      </a:lvl1pPr>
                      <a:lvl2pPr marL="466371" algn="l" defTabSz="932742" rtl="0" eaLnBrk="1" latinLnBrk="0" hangingPunct="1">
                        <a:defRPr sz="1800" b="1" kern="1200">
                          <a:solidFill>
                            <a:schemeClr val="lt1"/>
                          </a:solidFill>
                          <a:latin typeface="Segoe UI"/>
                        </a:defRPr>
                      </a:lvl2pPr>
                      <a:lvl3pPr marL="932742" algn="l" defTabSz="932742" rtl="0" eaLnBrk="1" latinLnBrk="0" hangingPunct="1">
                        <a:defRPr sz="1800" b="1" kern="1200">
                          <a:solidFill>
                            <a:schemeClr val="lt1"/>
                          </a:solidFill>
                          <a:latin typeface="Segoe UI"/>
                        </a:defRPr>
                      </a:lvl3pPr>
                      <a:lvl4pPr marL="1399113" algn="l" defTabSz="932742" rtl="0" eaLnBrk="1" latinLnBrk="0" hangingPunct="1">
                        <a:defRPr sz="1800" b="1" kern="1200">
                          <a:solidFill>
                            <a:schemeClr val="lt1"/>
                          </a:solidFill>
                          <a:latin typeface="Segoe UI"/>
                        </a:defRPr>
                      </a:lvl4pPr>
                      <a:lvl5pPr marL="1865484" algn="l" defTabSz="932742" rtl="0" eaLnBrk="1" latinLnBrk="0" hangingPunct="1">
                        <a:defRPr sz="1800" b="1" kern="1200">
                          <a:solidFill>
                            <a:schemeClr val="lt1"/>
                          </a:solidFill>
                          <a:latin typeface="Segoe UI"/>
                        </a:defRPr>
                      </a:lvl5pPr>
                      <a:lvl6pPr marL="2331856" algn="l" defTabSz="932742" rtl="0" eaLnBrk="1" latinLnBrk="0" hangingPunct="1">
                        <a:defRPr sz="1800" b="1" kern="1200">
                          <a:solidFill>
                            <a:schemeClr val="lt1"/>
                          </a:solidFill>
                          <a:latin typeface="Segoe UI"/>
                        </a:defRPr>
                      </a:lvl6pPr>
                      <a:lvl7pPr marL="2798226" algn="l" defTabSz="932742" rtl="0" eaLnBrk="1" latinLnBrk="0" hangingPunct="1">
                        <a:defRPr sz="1800" b="1" kern="1200">
                          <a:solidFill>
                            <a:schemeClr val="lt1"/>
                          </a:solidFill>
                          <a:latin typeface="Segoe UI"/>
                        </a:defRPr>
                      </a:lvl7pPr>
                      <a:lvl8pPr marL="3264597" algn="l" defTabSz="932742" rtl="0" eaLnBrk="1" latinLnBrk="0" hangingPunct="1">
                        <a:defRPr sz="1800" b="1" kern="1200">
                          <a:solidFill>
                            <a:schemeClr val="lt1"/>
                          </a:solidFill>
                          <a:latin typeface="Segoe UI"/>
                        </a:defRPr>
                      </a:lvl8pPr>
                      <a:lvl9pPr marL="3730969" algn="l" defTabSz="932742" rtl="0" eaLnBrk="1" latinLnBrk="0" hangingPunct="1">
                        <a:defRPr sz="1800" b="1" kern="1200">
                          <a:solidFill>
                            <a:schemeClr val="lt1"/>
                          </a:solidFill>
                          <a:latin typeface="Segoe UI"/>
                        </a:defRPr>
                      </a:lvl9pPr>
                    </a:lstStyle>
                    <a:p>
                      <a:pPr algn="l" fontAlgn="b"/>
                      <a:r>
                        <a:rPr lang="en-US" sz="1600" b="1" kern="1200">
                          <a:solidFill>
                            <a:schemeClr val="lt1"/>
                          </a:solidFill>
                          <a:latin typeface="Segoe UI"/>
                          <a:ea typeface="+mn-ea"/>
                          <a:cs typeface="+mn-cs"/>
                        </a:rPr>
                        <a:t>Text to Speech and word/line highlighting</a:t>
                      </a:r>
                    </a:p>
                  </a:txBody>
                  <a:tcPr marL="89642" marR="89642" marT="44821" marB="44821">
                    <a:lnL w="12700" cmpd="sng">
                      <a:solidFill>
                        <a:srgbClr val="FFFFFF"/>
                      </a:solidFill>
                    </a:lnL>
                    <a:lnR w="12700" cmpd="sng">
                      <a:solidFill>
                        <a:srgbClr val="FFFFFF"/>
                      </a:solidFill>
                    </a:lnR>
                    <a:lnT w="12700" cap="flat" cmpd="sng" algn="ctr">
                      <a:solidFill>
                        <a:srgbClr val="FFFFFF"/>
                      </a:solid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rgbClr val="0078D7"/>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r>
                        <a:rPr lang="en-US" sz="1600">
                          <a:solidFill>
                            <a:schemeClr val="tx1"/>
                          </a:solidFill>
                        </a:rPr>
                        <a:t>OneNote Desktop</a:t>
                      </a:r>
                    </a:p>
                  </a:txBody>
                  <a:tcPr marL="89642" marR="89642" marT="44821" marB="44821">
                    <a:lnL w="12700" cmpd="sng">
                      <a:solidFill>
                        <a:srgbClr val="FFFFFF"/>
                      </a:solidFill>
                    </a:lnL>
                    <a:lnR w="12700" cmpd="sng">
                      <a:solidFill>
                        <a:srgbClr val="FFFFFF"/>
                      </a:solidFill>
                    </a:lnR>
                    <a:lnT w="12700" cap="flat" cmpd="sng" algn="ctr">
                      <a:solidFill>
                        <a:srgbClr val="FFFFFF"/>
                      </a:solid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rgbClr val="B4009E"/>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r>
                        <a:rPr lang="en-US" sz="1600">
                          <a:solidFill>
                            <a:schemeClr val="tx1"/>
                          </a:solidFill>
                        </a:rPr>
                        <a:t>OneNote Online</a:t>
                      </a:r>
                    </a:p>
                  </a:txBody>
                  <a:tcPr marL="89642" marR="89642" marT="44821" marB="44821">
                    <a:lnL w="12700" cmpd="sng">
                      <a:solidFill>
                        <a:srgbClr val="FFFFFF"/>
                      </a:solidFill>
                    </a:lnL>
                    <a:lnR w="12700" cmpd="sng">
                      <a:solidFill>
                        <a:srgbClr val="FFFFFF"/>
                      </a:solidFill>
                    </a:lnR>
                    <a:lnT w="12700" cap="flat" cmpd="sng" algn="ctr">
                      <a:solidFill>
                        <a:srgbClr val="FFFFFF"/>
                      </a:solid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rgbClr val="B4009E"/>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r>
                        <a:rPr lang="en-US" sz="1600">
                          <a:solidFill>
                            <a:schemeClr val="tx1"/>
                          </a:solidFill>
                        </a:rPr>
                        <a:t>OneNote Windows App</a:t>
                      </a:r>
                    </a:p>
                  </a:txBody>
                  <a:tcPr marL="89642" marR="89642" marT="44821" marB="44821">
                    <a:lnL w="12700" cmpd="sng">
                      <a:solidFill>
                        <a:srgbClr val="FFFFFF"/>
                      </a:solidFill>
                    </a:lnL>
                    <a:lnR w="12700" cmpd="sng">
                      <a:solidFill>
                        <a:srgbClr val="FFFFFF"/>
                      </a:solidFill>
                    </a:lnR>
                    <a:lnT w="12700" cap="flat" cmpd="sng" algn="ctr">
                      <a:solidFill>
                        <a:srgbClr val="FFFFFF"/>
                      </a:solid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rgbClr val="B4009E"/>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r>
                        <a:rPr lang="en-US" sz="1600">
                          <a:solidFill>
                            <a:schemeClr val="tx1"/>
                          </a:solidFill>
                        </a:rPr>
                        <a:t>Word Desktop</a:t>
                      </a:r>
                    </a:p>
                  </a:txBody>
                  <a:tcPr marL="89642" marR="89642" marT="44821" marB="44821">
                    <a:lnL w="12700" cmpd="sng">
                      <a:solidFill>
                        <a:srgbClr val="FFFFFF"/>
                      </a:solidFill>
                    </a:lnL>
                    <a:lnR w="12700" cmpd="sng">
                      <a:solidFill>
                        <a:srgbClr val="FFFFFF"/>
                      </a:solidFill>
                    </a:lnR>
                    <a:lnT w="12700" cap="flat" cmpd="sng" algn="ctr">
                      <a:solidFill>
                        <a:srgbClr val="FFFFFF"/>
                      </a:solid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rgbClr val="002050">
                        <a:lumMod val="90000"/>
                        <a:lumOff val="10000"/>
                      </a:srgbClr>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r>
                        <a:rPr lang="en-US" sz="1600">
                          <a:solidFill>
                            <a:schemeClr val="tx1"/>
                          </a:solidFill>
                        </a:rPr>
                        <a:t>Word Online</a:t>
                      </a:r>
                    </a:p>
                  </a:txBody>
                  <a:tcPr marL="89642" marR="89642" marT="44821" marB="44821">
                    <a:lnL w="12700" cmpd="sng">
                      <a:solidFill>
                        <a:srgbClr val="FFFFFF"/>
                      </a:solidFill>
                    </a:lnL>
                    <a:lnR w="12700" cmpd="sng">
                      <a:solidFill>
                        <a:srgbClr val="FFFFFF"/>
                      </a:solidFill>
                    </a:lnR>
                    <a:lnT w="12700" cap="flat" cmpd="sng" algn="ctr">
                      <a:solidFill>
                        <a:srgbClr val="FFFFFF"/>
                      </a:solid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rgbClr val="002050">
                        <a:lumMod val="90000"/>
                        <a:lumOff val="10000"/>
                      </a:srgbClr>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r>
                        <a:rPr lang="en-US" sz="1600">
                          <a:solidFill>
                            <a:schemeClr val="tx1"/>
                          </a:solidFill>
                        </a:rPr>
                        <a:t>Outlook Web Access</a:t>
                      </a:r>
                    </a:p>
                  </a:txBody>
                  <a:tcPr marL="89642" marR="89642" marT="44821" marB="44821">
                    <a:lnL w="12700" cmpd="sng">
                      <a:solidFill>
                        <a:srgbClr val="FFFFFF"/>
                      </a:solidFill>
                    </a:lnL>
                    <a:lnR w="12700" cmpd="sng">
                      <a:solidFill>
                        <a:srgbClr val="FFFFFF"/>
                      </a:solidFill>
                    </a:lnR>
                    <a:lnT w="12700" cap="flat" cmpd="sng" algn="ctr">
                      <a:solidFill>
                        <a:srgbClr val="FFFFFF"/>
                      </a:solid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rgbClr val="0078D7"/>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r>
                        <a:rPr lang="en-US" sz="1600">
                          <a:solidFill>
                            <a:schemeClr val="tx1"/>
                          </a:solidFill>
                        </a:rPr>
                        <a:t>Office Lens on iOS</a:t>
                      </a:r>
                    </a:p>
                  </a:txBody>
                  <a:tcPr marL="89642" marR="89642" marT="44821" marB="44821">
                    <a:lnL w="12700" cmpd="sng">
                      <a:solidFill>
                        <a:srgbClr val="FFFFFF"/>
                      </a:solidFill>
                    </a:lnL>
                    <a:lnR w="12700" cmpd="sng">
                      <a:solidFill>
                        <a:srgbClr val="FFFFFF"/>
                      </a:solidFill>
                    </a:lnR>
                    <a:lnT w="12700" cap="flat" cmpd="sng" algn="ctr">
                      <a:solidFill>
                        <a:srgbClr val="FFFFFF"/>
                      </a:solid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rgbClr val="D83B01"/>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r>
                        <a:rPr lang="en-US" sz="1600">
                          <a:solidFill>
                            <a:schemeClr val="tx1"/>
                          </a:solidFill>
                        </a:rPr>
                        <a:t>Edge browser</a:t>
                      </a:r>
                    </a:p>
                  </a:txBody>
                  <a:tcPr marL="89642" marR="89642" marT="44821" marB="44821">
                    <a:lnL w="12700" cmpd="sng">
                      <a:solidFill>
                        <a:srgbClr val="FFFFFF"/>
                      </a:solidFill>
                    </a:lnL>
                    <a:lnR w="12700" cmpd="sng">
                      <a:solidFill>
                        <a:srgbClr val="FFFFFF"/>
                      </a:solidFill>
                    </a:lnR>
                    <a:lnT w="12700" cap="flat" cmpd="sng" algn="ctr">
                      <a:solidFill>
                        <a:srgbClr val="FFFFFF"/>
                      </a:solid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rgbClr val="008272"/>
                    </a:solidFill>
                  </a:tcPr>
                </a:tc>
                <a:extLst>
                  <a:ext uri="{0D108BD9-81ED-4DB2-BD59-A6C34878D82A}">
                    <a16:rowId xmlns:a16="http://schemas.microsoft.com/office/drawing/2014/main" xmlns="" val="1710930403"/>
                  </a:ext>
                </a:extLst>
              </a:tr>
              <a:tr h="806782">
                <a:tc>
                  <a:txBody>
                    <a:bodyPr/>
                    <a:lstStyle>
                      <a:lvl1pPr marL="0" algn="l" defTabSz="932742" rtl="0" eaLnBrk="1" latinLnBrk="0" hangingPunct="1">
                        <a:defRPr sz="1800" b="1" kern="1200">
                          <a:solidFill>
                            <a:schemeClr val="lt1"/>
                          </a:solidFill>
                          <a:latin typeface="Segoe UI"/>
                        </a:defRPr>
                      </a:lvl1pPr>
                      <a:lvl2pPr marL="466371" algn="l" defTabSz="932742" rtl="0" eaLnBrk="1" latinLnBrk="0" hangingPunct="1">
                        <a:defRPr sz="1800" b="1" kern="1200">
                          <a:solidFill>
                            <a:schemeClr val="lt1"/>
                          </a:solidFill>
                          <a:latin typeface="Segoe UI"/>
                        </a:defRPr>
                      </a:lvl2pPr>
                      <a:lvl3pPr marL="932742" algn="l" defTabSz="932742" rtl="0" eaLnBrk="1" latinLnBrk="0" hangingPunct="1">
                        <a:defRPr sz="1800" b="1" kern="1200">
                          <a:solidFill>
                            <a:schemeClr val="lt1"/>
                          </a:solidFill>
                          <a:latin typeface="Segoe UI"/>
                        </a:defRPr>
                      </a:lvl3pPr>
                      <a:lvl4pPr marL="1399113" algn="l" defTabSz="932742" rtl="0" eaLnBrk="1" latinLnBrk="0" hangingPunct="1">
                        <a:defRPr sz="1800" b="1" kern="1200">
                          <a:solidFill>
                            <a:schemeClr val="lt1"/>
                          </a:solidFill>
                          <a:latin typeface="Segoe UI"/>
                        </a:defRPr>
                      </a:lvl4pPr>
                      <a:lvl5pPr marL="1865484" algn="l" defTabSz="932742" rtl="0" eaLnBrk="1" latinLnBrk="0" hangingPunct="1">
                        <a:defRPr sz="1800" b="1" kern="1200">
                          <a:solidFill>
                            <a:schemeClr val="lt1"/>
                          </a:solidFill>
                          <a:latin typeface="Segoe UI"/>
                        </a:defRPr>
                      </a:lvl5pPr>
                      <a:lvl6pPr marL="2331856" algn="l" defTabSz="932742" rtl="0" eaLnBrk="1" latinLnBrk="0" hangingPunct="1">
                        <a:defRPr sz="1800" b="1" kern="1200">
                          <a:solidFill>
                            <a:schemeClr val="lt1"/>
                          </a:solidFill>
                          <a:latin typeface="Segoe UI"/>
                        </a:defRPr>
                      </a:lvl6pPr>
                      <a:lvl7pPr marL="2798226" algn="l" defTabSz="932742" rtl="0" eaLnBrk="1" latinLnBrk="0" hangingPunct="1">
                        <a:defRPr sz="1800" b="1" kern="1200">
                          <a:solidFill>
                            <a:schemeClr val="lt1"/>
                          </a:solidFill>
                          <a:latin typeface="Segoe UI"/>
                        </a:defRPr>
                      </a:lvl7pPr>
                      <a:lvl8pPr marL="3264597" algn="l" defTabSz="932742" rtl="0" eaLnBrk="1" latinLnBrk="0" hangingPunct="1">
                        <a:defRPr sz="1800" b="1" kern="1200">
                          <a:solidFill>
                            <a:schemeClr val="lt1"/>
                          </a:solidFill>
                          <a:latin typeface="Segoe UI"/>
                        </a:defRPr>
                      </a:lvl8pPr>
                      <a:lvl9pPr marL="3730969" algn="l" defTabSz="932742" rtl="0" eaLnBrk="1" latinLnBrk="0" hangingPunct="1">
                        <a:defRPr sz="1800" b="1" kern="1200">
                          <a:solidFill>
                            <a:schemeClr val="lt1"/>
                          </a:solidFill>
                          <a:latin typeface="Segoe UI"/>
                        </a:defRPr>
                      </a:lvl9pPr>
                    </a:lstStyle>
                    <a:p>
                      <a:r>
                        <a:rPr lang="en-US" sz="1600"/>
                        <a:t>Spacing and Font Size</a:t>
                      </a:r>
                    </a:p>
                  </a:txBody>
                  <a:tcPr marL="89642" marR="89642" marT="44821" marB="44821">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78D7"/>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r>
                        <a:rPr lang="en-US" sz="1600" dirty="0">
                          <a:solidFill>
                            <a:schemeClr val="tx1"/>
                          </a:solidFill>
                        </a:rPr>
                        <a:t>OneNote Desktop</a:t>
                      </a:r>
                    </a:p>
                  </a:txBody>
                  <a:tcPr marL="89642" marR="89642" marT="44821" marB="44821">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B4009E"/>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r>
                        <a:rPr lang="en-US" sz="1600" dirty="0">
                          <a:solidFill>
                            <a:schemeClr val="tx1"/>
                          </a:solidFill>
                        </a:rPr>
                        <a:t>OneNote Online</a:t>
                      </a:r>
                    </a:p>
                  </a:txBody>
                  <a:tcPr marL="89642" marR="89642" marT="44821" marB="44821">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B4009E"/>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r>
                        <a:rPr lang="en-US" sz="1600">
                          <a:solidFill>
                            <a:schemeClr val="tx1"/>
                          </a:solidFill>
                        </a:rPr>
                        <a:t>OneNote Windows App</a:t>
                      </a:r>
                    </a:p>
                  </a:txBody>
                  <a:tcPr marL="89642" marR="89642" marT="44821" marB="44821">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B4009E"/>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r>
                        <a:rPr lang="en-US" sz="1600" dirty="0">
                          <a:solidFill>
                            <a:schemeClr val="tx1"/>
                          </a:solidFill>
                        </a:rPr>
                        <a:t>Word Desktop</a:t>
                      </a:r>
                    </a:p>
                  </a:txBody>
                  <a:tcPr marL="89642" marR="89642" marT="44821" marB="44821">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2050">
                        <a:lumMod val="90000"/>
                        <a:lumOff val="10000"/>
                      </a:srgbClr>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r>
                        <a:rPr lang="en-US" sz="1600" dirty="0">
                          <a:solidFill>
                            <a:schemeClr val="tx1"/>
                          </a:solidFill>
                        </a:rPr>
                        <a:t>Word Online</a:t>
                      </a:r>
                    </a:p>
                  </a:txBody>
                  <a:tcPr marL="89642" marR="89642" marT="44821" marB="44821">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2050">
                        <a:lumMod val="90000"/>
                        <a:lumOff val="10000"/>
                      </a:srgbClr>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r>
                        <a:rPr lang="en-US" sz="1600" dirty="0">
                          <a:solidFill>
                            <a:schemeClr val="tx1"/>
                          </a:solidFill>
                        </a:rPr>
                        <a:t>Outlook Web Access</a:t>
                      </a:r>
                    </a:p>
                  </a:txBody>
                  <a:tcPr marL="89642" marR="89642" marT="44821" marB="44821">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78D7"/>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r>
                        <a:rPr lang="en-US" sz="1600" dirty="0">
                          <a:solidFill>
                            <a:schemeClr val="tx1"/>
                          </a:solidFill>
                        </a:rPr>
                        <a:t>Office Lens on iOS</a:t>
                      </a:r>
                    </a:p>
                  </a:txBody>
                  <a:tcPr marL="89642" marR="89642" marT="44821" marB="44821">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D83B01"/>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r>
                        <a:rPr lang="en-US" sz="1600" dirty="0">
                          <a:solidFill>
                            <a:schemeClr val="tx1"/>
                          </a:solidFill>
                        </a:rPr>
                        <a:t>Edge browser - </a:t>
                      </a:r>
                      <a:r>
                        <a:rPr lang="en-US" sz="1600" dirty="0" err="1">
                          <a:solidFill>
                            <a:schemeClr val="tx1"/>
                          </a:solidFill>
                        </a:rPr>
                        <a:t>ePub</a:t>
                      </a:r>
                      <a:endParaRPr lang="en-US" sz="1600" dirty="0">
                        <a:solidFill>
                          <a:schemeClr val="tx1"/>
                        </a:solidFill>
                      </a:endParaRPr>
                    </a:p>
                  </a:txBody>
                  <a:tcPr marL="89642" marR="89642" marT="44821" marB="44821">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8272"/>
                    </a:solidFill>
                  </a:tcPr>
                </a:tc>
                <a:extLst>
                  <a:ext uri="{0D108BD9-81ED-4DB2-BD59-A6C34878D82A}">
                    <a16:rowId xmlns:a16="http://schemas.microsoft.com/office/drawing/2014/main" xmlns="" val="3126766089"/>
                  </a:ext>
                </a:extLst>
              </a:tr>
              <a:tr h="806782">
                <a:tc>
                  <a:txBody>
                    <a:bodyPr/>
                    <a:lstStyle>
                      <a:lvl1pPr marL="0" algn="l" defTabSz="932742" rtl="0" eaLnBrk="1" latinLnBrk="0" hangingPunct="1">
                        <a:defRPr sz="1800" b="1" kern="1200">
                          <a:solidFill>
                            <a:schemeClr val="lt1"/>
                          </a:solidFill>
                          <a:latin typeface="Segoe UI"/>
                        </a:defRPr>
                      </a:lvl1pPr>
                      <a:lvl2pPr marL="466371" algn="l" defTabSz="932742" rtl="0" eaLnBrk="1" latinLnBrk="0" hangingPunct="1">
                        <a:defRPr sz="1800" b="1" kern="1200">
                          <a:solidFill>
                            <a:schemeClr val="lt1"/>
                          </a:solidFill>
                          <a:latin typeface="Segoe UI"/>
                        </a:defRPr>
                      </a:lvl2pPr>
                      <a:lvl3pPr marL="932742" algn="l" defTabSz="932742" rtl="0" eaLnBrk="1" latinLnBrk="0" hangingPunct="1">
                        <a:defRPr sz="1800" b="1" kern="1200">
                          <a:solidFill>
                            <a:schemeClr val="lt1"/>
                          </a:solidFill>
                          <a:latin typeface="Segoe UI"/>
                        </a:defRPr>
                      </a:lvl3pPr>
                      <a:lvl4pPr marL="1399113" algn="l" defTabSz="932742" rtl="0" eaLnBrk="1" latinLnBrk="0" hangingPunct="1">
                        <a:defRPr sz="1800" b="1" kern="1200">
                          <a:solidFill>
                            <a:schemeClr val="lt1"/>
                          </a:solidFill>
                          <a:latin typeface="Segoe UI"/>
                        </a:defRPr>
                      </a:lvl4pPr>
                      <a:lvl5pPr marL="1865484" algn="l" defTabSz="932742" rtl="0" eaLnBrk="1" latinLnBrk="0" hangingPunct="1">
                        <a:defRPr sz="1800" b="1" kern="1200">
                          <a:solidFill>
                            <a:schemeClr val="lt1"/>
                          </a:solidFill>
                          <a:latin typeface="Segoe UI"/>
                        </a:defRPr>
                      </a:lvl5pPr>
                      <a:lvl6pPr marL="2331856" algn="l" defTabSz="932742" rtl="0" eaLnBrk="1" latinLnBrk="0" hangingPunct="1">
                        <a:defRPr sz="1800" b="1" kern="1200">
                          <a:solidFill>
                            <a:schemeClr val="lt1"/>
                          </a:solidFill>
                          <a:latin typeface="Segoe UI"/>
                        </a:defRPr>
                      </a:lvl6pPr>
                      <a:lvl7pPr marL="2798226" algn="l" defTabSz="932742" rtl="0" eaLnBrk="1" latinLnBrk="0" hangingPunct="1">
                        <a:defRPr sz="1800" b="1" kern="1200">
                          <a:solidFill>
                            <a:schemeClr val="lt1"/>
                          </a:solidFill>
                          <a:latin typeface="Segoe UI"/>
                        </a:defRPr>
                      </a:lvl7pPr>
                      <a:lvl8pPr marL="3264597" algn="l" defTabSz="932742" rtl="0" eaLnBrk="1" latinLnBrk="0" hangingPunct="1">
                        <a:defRPr sz="1800" b="1" kern="1200">
                          <a:solidFill>
                            <a:schemeClr val="lt1"/>
                          </a:solidFill>
                          <a:latin typeface="Segoe UI"/>
                        </a:defRPr>
                      </a:lvl8pPr>
                      <a:lvl9pPr marL="3730969" algn="l" defTabSz="932742" rtl="0" eaLnBrk="1" latinLnBrk="0" hangingPunct="1">
                        <a:defRPr sz="1800" b="1" kern="1200">
                          <a:solidFill>
                            <a:schemeClr val="lt1"/>
                          </a:solidFill>
                          <a:latin typeface="Segoe UI"/>
                        </a:defRPr>
                      </a:lvl9pPr>
                    </a:lstStyle>
                    <a:p>
                      <a:r>
                        <a:rPr lang="en-US" sz="1600"/>
                        <a:t>Syllables</a:t>
                      </a:r>
                    </a:p>
                  </a:txBody>
                  <a:tcPr marL="89642" marR="89642" marT="44821" marB="44821">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78D7"/>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r>
                        <a:rPr lang="en-US" sz="1600">
                          <a:solidFill>
                            <a:schemeClr val="tx1"/>
                          </a:solidFill>
                        </a:rPr>
                        <a:t>OneNote Desktop</a:t>
                      </a:r>
                    </a:p>
                  </a:txBody>
                  <a:tcPr marL="89642" marR="89642" marT="44821" marB="44821">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B4009E"/>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r>
                        <a:rPr lang="en-US" sz="1600">
                          <a:solidFill>
                            <a:schemeClr val="tx1"/>
                          </a:solidFill>
                        </a:rPr>
                        <a:t>OneNote Online</a:t>
                      </a:r>
                    </a:p>
                  </a:txBody>
                  <a:tcPr marL="89642" marR="89642" marT="44821" marB="44821">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B4009E"/>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r>
                        <a:rPr lang="en-US" sz="1600">
                          <a:solidFill>
                            <a:schemeClr val="tx1"/>
                          </a:solidFill>
                        </a:rPr>
                        <a:t>OneNote Windows  App</a:t>
                      </a:r>
                    </a:p>
                  </a:txBody>
                  <a:tcPr marL="89642" marR="89642" marT="44821" marB="44821">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B4009E"/>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r>
                        <a:rPr lang="en-US" sz="1600">
                          <a:solidFill>
                            <a:schemeClr val="tx1"/>
                          </a:solidFill>
                        </a:rPr>
                        <a:t>Word Desktop</a:t>
                      </a:r>
                    </a:p>
                  </a:txBody>
                  <a:tcPr marL="89642" marR="89642" marT="44821" marB="44821">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2050">
                        <a:lumMod val="90000"/>
                        <a:lumOff val="10000"/>
                      </a:srgbClr>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r>
                        <a:rPr lang="en-US" sz="1600">
                          <a:solidFill>
                            <a:schemeClr val="tx1"/>
                          </a:solidFill>
                        </a:rPr>
                        <a:t>Word Online</a:t>
                      </a:r>
                    </a:p>
                  </a:txBody>
                  <a:tcPr marL="89642" marR="89642" marT="44821" marB="44821">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2050">
                        <a:lumMod val="90000"/>
                        <a:lumOff val="10000"/>
                      </a:srgbClr>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r>
                        <a:rPr lang="en-US" sz="1600">
                          <a:solidFill>
                            <a:schemeClr val="tx1"/>
                          </a:solidFill>
                        </a:rPr>
                        <a:t>Outlook Web Access</a:t>
                      </a:r>
                    </a:p>
                  </a:txBody>
                  <a:tcPr marL="89642" marR="89642" marT="44821" marB="44821">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78D7"/>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endParaRPr lang="en-US" sz="1600"/>
                    </a:p>
                  </a:txBody>
                  <a:tcPr marL="89642" marR="89642" marT="44821" marB="44821">
                    <a:lnL w="12700" cap="flat" cmpd="sng" algn="ctr">
                      <a:solidFill>
                        <a:srgbClr val="FFFFFF"/>
                      </a:solidFill>
                      <a:prstDash val="solid"/>
                      <a:round/>
                      <a:headEnd type="none" w="med" len="med"/>
                      <a:tailEnd type="none" w="med" len="med"/>
                    </a:lnL>
                    <a:lnR w="12700" cmpd="sng">
                      <a:noFill/>
                    </a:lnR>
                    <a:lnT w="12700" cap="flat" cmpd="sng" algn="ctr">
                      <a:solidFill>
                        <a:srgbClr val="FFFFFF"/>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endParaRPr lang="en-US" sz="1600"/>
                    </a:p>
                  </a:txBody>
                  <a:tcPr marL="89642" marR="89642" marT="44821" marB="44821">
                    <a:lnL w="12700" cmpd="sng">
                      <a:noFill/>
                    </a:lnL>
                    <a:lnR w="12700" cmpd="sng">
                      <a:noFill/>
                    </a:lnR>
                    <a:lnT w="12700" cap="flat" cmpd="sng" algn="ctr">
                      <a:solidFill>
                        <a:srgbClr val="FFFFFF"/>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3262955839"/>
                  </a:ext>
                </a:extLst>
              </a:tr>
              <a:tr h="806782">
                <a:tc>
                  <a:txBody>
                    <a:bodyPr/>
                    <a:lstStyle>
                      <a:lvl1pPr marL="0" algn="l" defTabSz="932742" rtl="0" eaLnBrk="1" latinLnBrk="0" hangingPunct="1">
                        <a:defRPr sz="1800" b="1" kern="1200">
                          <a:solidFill>
                            <a:schemeClr val="lt1"/>
                          </a:solidFill>
                          <a:latin typeface="Segoe UI"/>
                        </a:defRPr>
                      </a:lvl1pPr>
                      <a:lvl2pPr marL="466371" algn="l" defTabSz="932742" rtl="0" eaLnBrk="1" latinLnBrk="0" hangingPunct="1">
                        <a:defRPr sz="1800" b="1" kern="1200">
                          <a:solidFill>
                            <a:schemeClr val="lt1"/>
                          </a:solidFill>
                          <a:latin typeface="Segoe UI"/>
                        </a:defRPr>
                      </a:lvl2pPr>
                      <a:lvl3pPr marL="932742" algn="l" defTabSz="932742" rtl="0" eaLnBrk="1" latinLnBrk="0" hangingPunct="1">
                        <a:defRPr sz="1800" b="1" kern="1200">
                          <a:solidFill>
                            <a:schemeClr val="lt1"/>
                          </a:solidFill>
                          <a:latin typeface="Segoe UI"/>
                        </a:defRPr>
                      </a:lvl3pPr>
                      <a:lvl4pPr marL="1399113" algn="l" defTabSz="932742" rtl="0" eaLnBrk="1" latinLnBrk="0" hangingPunct="1">
                        <a:defRPr sz="1800" b="1" kern="1200">
                          <a:solidFill>
                            <a:schemeClr val="lt1"/>
                          </a:solidFill>
                          <a:latin typeface="Segoe UI"/>
                        </a:defRPr>
                      </a:lvl4pPr>
                      <a:lvl5pPr marL="1865484" algn="l" defTabSz="932742" rtl="0" eaLnBrk="1" latinLnBrk="0" hangingPunct="1">
                        <a:defRPr sz="1800" b="1" kern="1200">
                          <a:solidFill>
                            <a:schemeClr val="lt1"/>
                          </a:solidFill>
                          <a:latin typeface="Segoe UI"/>
                        </a:defRPr>
                      </a:lvl5pPr>
                      <a:lvl6pPr marL="2331856" algn="l" defTabSz="932742" rtl="0" eaLnBrk="1" latinLnBrk="0" hangingPunct="1">
                        <a:defRPr sz="1800" b="1" kern="1200">
                          <a:solidFill>
                            <a:schemeClr val="lt1"/>
                          </a:solidFill>
                          <a:latin typeface="Segoe UI"/>
                        </a:defRPr>
                      </a:lvl6pPr>
                      <a:lvl7pPr marL="2798226" algn="l" defTabSz="932742" rtl="0" eaLnBrk="1" latinLnBrk="0" hangingPunct="1">
                        <a:defRPr sz="1800" b="1" kern="1200">
                          <a:solidFill>
                            <a:schemeClr val="lt1"/>
                          </a:solidFill>
                          <a:latin typeface="Segoe UI"/>
                        </a:defRPr>
                      </a:lvl7pPr>
                      <a:lvl8pPr marL="3264597" algn="l" defTabSz="932742" rtl="0" eaLnBrk="1" latinLnBrk="0" hangingPunct="1">
                        <a:defRPr sz="1800" b="1" kern="1200">
                          <a:solidFill>
                            <a:schemeClr val="lt1"/>
                          </a:solidFill>
                          <a:latin typeface="Segoe UI"/>
                        </a:defRPr>
                      </a:lvl8pPr>
                      <a:lvl9pPr marL="3730969" algn="l" defTabSz="932742" rtl="0" eaLnBrk="1" latinLnBrk="0" hangingPunct="1">
                        <a:defRPr sz="1800" b="1" kern="1200">
                          <a:solidFill>
                            <a:schemeClr val="lt1"/>
                          </a:solidFill>
                          <a:latin typeface="Segoe UI"/>
                        </a:defRPr>
                      </a:lvl9pPr>
                    </a:lstStyle>
                    <a:p>
                      <a:r>
                        <a:rPr lang="en-US" sz="1600"/>
                        <a:t>Parts of Speech</a:t>
                      </a:r>
                    </a:p>
                  </a:txBody>
                  <a:tcPr marL="89642" marR="89642" marT="44821" marB="44821">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78D7"/>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r>
                        <a:rPr lang="en-US" sz="1600">
                          <a:solidFill>
                            <a:schemeClr val="tx1"/>
                          </a:solidFill>
                        </a:rPr>
                        <a:t>OneNote Desktop</a:t>
                      </a:r>
                    </a:p>
                  </a:txBody>
                  <a:tcPr marL="89642" marR="89642" marT="44821" marB="44821">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B4009E"/>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r>
                        <a:rPr lang="en-US" sz="1600">
                          <a:solidFill>
                            <a:schemeClr val="tx1"/>
                          </a:solidFill>
                        </a:rPr>
                        <a:t>OneNote Online</a:t>
                      </a:r>
                    </a:p>
                  </a:txBody>
                  <a:tcPr marL="89642" marR="89642" marT="44821" marB="44821">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B4009E"/>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r>
                        <a:rPr lang="en-US" sz="1600">
                          <a:solidFill>
                            <a:schemeClr val="tx1"/>
                          </a:solidFill>
                        </a:rPr>
                        <a:t>OneNote Windows App</a:t>
                      </a:r>
                    </a:p>
                  </a:txBody>
                  <a:tcPr marL="89642" marR="89642" marT="44821" marB="44821">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B4009E"/>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r>
                        <a:rPr lang="en-US" sz="1600">
                          <a:solidFill>
                            <a:schemeClr val="tx1"/>
                          </a:solidFill>
                        </a:rPr>
                        <a:t>Word Online</a:t>
                      </a:r>
                    </a:p>
                  </a:txBody>
                  <a:tcPr marL="89642" marR="89642" marT="44821" marB="44821">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2050">
                        <a:lumMod val="90000"/>
                        <a:lumOff val="10000"/>
                      </a:srgbClr>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r>
                        <a:rPr lang="en-US" sz="1600">
                          <a:solidFill>
                            <a:schemeClr val="tx1"/>
                          </a:solidFill>
                        </a:rPr>
                        <a:t>Outlook Web Access</a:t>
                      </a:r>
                    </a:p>
                  </a:txBody>
                  <a:tcPr marL="89642" marR="89642" marT="44821" marB="44821">
                    <a:lnL w="12700" cmpd="sng">
                      <a:solidFill>
                        <a:srgbClr val="FFFFFF"/>
                      </a:solidFill>
                    </a:lnL>
                    <a:lnR w="12700" cap="flat" cmpd="sng" algn="ctr">
                      <a:solidFill>
                        <a:schemeClr val="tx1"/>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78D7"/>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1600">
                        <a:solidFill>
                          <a:schemeClr val="tx1"/>
                        </a:solidFill>
                      </a:endParaRPr>
                    </a:p>
                  </a:txBody>
                  <a:tcPr marL="89642" marR="89642" marT="44821" marB="44821">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endParaRPr lang="en-US" sz="1600"/>
                    </a:p>
                  </a:txBody>
                  <a:tcPr marL="89642" marR="89642" marT="44821" marB="44821">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endParaRPr lang="en-US" sz="1600"/>
                    </a:p>
                  </a:txBody>
                  <a:tcPr marL="89642" marR="89642" marT="44821" marB="44821">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839845088"/>
                  </a:ext>
                </a:extLst>
              </a:tr>
              <a:tr h="806782">
                <a:tc>
                  <a:txBody>
                    <a:bodyPr/>
                    <a:lstStyle>
                      <a:lvl1pPr marL="0" algn="l" defTabSz="932742" rtl="0" eaLnBrk="1" latinLnBrk="0" hangingPunct="1">
                        <a:defRPr sz="1800" b="1" kern="1200">
                          <a:solidFill>
                            <a:schemeClr val="lt1"/>
                          </a:solidFill>
                          <a:latin typeface="Segoe UI"/>
                        </a:defRPr>
                      </a:lvl1pPr>
                      <a:lvl2pPr marL="466371" algn="l" defTabSz="932742" rtl="0" eaLnBrk="1" latinLnBrk="0" hangingPunct="1">
                        <a:defRPr sz="1800" b="1" kern="1200">
                          <a:solidFill>
                            <a:schemeClr val="lt1"/>
                          </a:solidFill>
                          <a:latin typeface="Segoe UI"/>
                        </a:defRPr>
                      </a:lvl2pPr>
                      <a:lvl3pPr marL="932742" algn="l" defTabSz="932742" rtl="0" eaLnBrk="1" latinLnBrk="0" hangingPunct="1">
                        <a:defRPr sz="1800" b="1" kern="1200">
                          <a:solidFill>
                            <a:schemeClr val="lt1"/>
                          </a:solidFill>
                          <a:latin typeface="Segoe UI"/>
                        </a:defRPr>
                      </a:lvl3pPr>
                      <a:lvl4pPr marL="1399113" algn="l" defTabSz="932742" rtl="0" eaLnBrk="1" latinLnBrk="0" hangingPunct="1">
                        <a:defRPr sz="1800" b="1" kern="1200">
                          <a:solidFill>
                            <a:schemeClr val="lt1"/>
                          </a:solidFill>
                          <a:latin typeface="Segoe UI"/>
                        </a:defRPr>
                      </a:lvl4pPr>
                      <a:lvl5pPr marL="1865484" algn="l" defTabSz="932742" rtl="0" eaLnBrk="1" latinLnBrk="0" hangingPunct="1">
                        <a:defRPr sz="1800" b="1" kern="1200">
                          <a:solidFill>
                            <a:schemeClr val="lt1"/>
                          </a:solidFill>
                          <a:latin typeface="Segoe UI"/>
                        </a:defRPr>
                      </a:lvl5pPr>
                      <a:lvl6pPr marL="2331856" algn="l" defTabSz="932742" rtl="0" eaLnBrk="1" latinLnBrk="0" hangingPunct="1">
                        <a:defRPr sz="1800" b="1" kern="1200">
                          <a:solidFill>
                            <a:schemeClr val="lt1"/>
                          </a:solidFill>
                          <a:latin typeface="Segoe UI"/>
                        </a:defRPr>
                      </a:lvl6pPr>
                      <a:lvl7pPr marL="2798226" algn="l" defTabSz="932742" rtl="0" eaLnBrk="1" latinLnBrk="0" hangingPunct="1">
                        <a:defRPr sz="1800" b="1" kern="1200">
                          <a:solidFill>
                            <a:schemeClr val="lt1"/>
                          </a:solidFill>
                          <a:latin typeface="Segoe UI"/>
                        </a:defRPr>
                      </a:lvl7pPr>
                      <a:lvl8pPr marL="3264597" algn="l" defTabSz="932742" rtl="0" eaLnBrk="1" latinLnBrk="0" hangingPunct="1">
                        <a:defRPr sz="1800" b="1" kern="1200">
                          <a:solidFill>
                            <a:schemeClr val="lt1"/>
                          </a:solidFill>
                          <a:latin typeface="Segoe UI"/>
                        </a:defRPr>
                      </a:lvl8pPr>
                      <a:lvl9pPr marL="3730969" algn="l" defTabSz="932742" rtl="0" eaLnBrk="1" latinLnBrk="0" hangingPunct="1">
                        <a:defRPr sz="1800" b="1" kern="1200">
                          <a:solidFill>
                            <a:schemeClr val="lt1"/>
                          </a:solidFill>
                          <a:latin typeface="Segoe UI"/>
                        </a:defRPr>
                      </a:lvl9pPr>
                    </a:lstStyle>
                    <a:p>
                      <a:r>
                        <a:rPr lang="en-US" sz="1600"/>
                        <a:t>Line Focus</a:t>
                      </a:r>
                    </a:p>
                  </a:txBody>
                  <a:tcPr marL="89642" marR="89642" marT="44821" marB="44821">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78D7"/>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a:solidFill>
                            <a:schemeClr val="tx1"/>
                          </a:solidFill>
                        </a:rPr>
                        <a:t>OneNote Online</a:t>
                      </a:r>
                    </a:p>
                    <a:p>
                      <a:endParaRPr lang="en-US" sz="1600">
                        <a:solidFill>
                          <a:schemeClr val="tx1"/>
                        </a:solidFill>
                      </a:endParaRPr>
                    </a:p>
                  </a:txBody>
                  <a:tcPr marL="89642" marR="89642" marT="44821" marB="44821">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B4009E"/>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a:solidFill>
                            <a:schemeClr val="tx1"/>
                          </a:solidFill>
                        </a:rPr>
                        <a:t>OneNote Windows App</a:t>
                      </a:r>
                    </a:p>
                  </a:txBody>
                  <a:tcPr marL="89642" marR="89642" marT="44821" marB="44821">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B4009E"/>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a:solidFill>
                            <a:schemeClr val="tx1"/>
                          </a:solidFill>
                        </a:rPr>
                        <a:t>Word Online</a:t>
                      </a:r>
                    </a:p>
                  </a:txBody>
                  <a:tcPr marL="89642" marR="89642" marT="44821" marB="44821">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2050">
                        <a:lumMod val="90000"/>
                        <a:lumOff val="10000"/>
                      </a:srgbClr>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a:solidFill>
                            <a:schemeClr val="tx1"/>
                          </a:solidFill>
                        </a:rPr>
                        <a:t>Outlook Web Access</a:t>
                      </a:r>
                    </a:p>
                  </a:txBody>
                  <a:tcPr marL="89642" marR="89642" marT="44821" marB="44821">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endParaRPr lang="en-US" sz="1600"/>
                    </a:p>
                  </a:txBody>
                  <a:tcPr marL="89642" marR="89642" marT="44821" marB="44821">
                    <a:lnL w="12700" cap="flat" cmpd="sng" algn="ctr">
                      <a:solidFill>
                        <a:srgbClr val="FFFFFF"/>
                      </a:solidFill>
                      <a:prstDash val="solid"/>
                      <a:round/>
                      <a:headEnd type="none" w="med" len="med"/>
                      <a:tailEnd type="none" w="med" len="med"/>
                    </a:lnL>
                    <a:lnR w="12700" cmpd="sng">
                      <a:noFill/>
                    </a:lnR>
                    <a:lnT w="12700" cap="flat" cmpd="sng" algn="ctr">
                      <a:solidFill>
                        <a:srgbClr val="FFFFFF"/>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endParaRPr lang="en-US" sz="1600"/>
                    </a:p>
                  </a:txBody>
                  <a:tcPr marL="89642" marR="89642" marT="44821" marB="44821">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endParaRPr lang="en-US" sz="1600"/>
                    </a:p>
                  </a:txBody>
                  <a:tcPr marL="89642" marR="89642" marT="44821" marB="44821">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endParaRPr lang="en-US" sz="1600"/>
                    </a:p>
                  </a:txBody>
                  <a:tcPr marL="89642" marR="89642" marT="44821" marB="44821">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131966292"/>
                  </a:ext>
                </a:extLst>
              </a:tr>
              <a:tr h="806782">
                <a:tc>
                  <a:txBody>
                    <a:bodyPr/>
                    <a:lstStyle>
                      <a:lvl1pPr marL="0" algn="l" defTabSz="932742" rtl="0" eaLnBrk="1" latinLnBrk="0" hangingPunct="1">
                        <a:defRPr sz="1800" b="1" kern="1200">
                          <a:solidFill>
                            <a:schemeClr val="lt1"/>
                          </a:solidFill>
                          <a:latin typeface="Segoe UI"/>
                        </a:defRPr>
                      </a:lvl1pPr>
                      <a:lvl2pPr marL="466371" algn="l" defTabSz="932742" rtl="0" eaLnBrk="1" latinLnBrk="0" hangingPunct="1">
                        <a:defRPr sz="1800" b="1" kern="1200">
                          <a:solidFill>
                            <a:schemeClr val="lt1"/>
                          </a:solidFill>
                          <a:latin typeface="Segoe UI"/>
                        </a:defRPr>
                      </a:lvl2pPr>
                      <a:lvl3pPr marL="932742" algn="l" defTabSz="932742" rtl="0" eaLnBrk="1" latinLnBrk="0" hangingPunct="1">
                        <a:defRPr sz="1800" b="1" kern="1200">
                          <a:solidFill>
                            <a:schemeClr val="lt1"/>
                          </a:solidFill>
                          <a:latin typeface="Segoe UI"/>
                        </a:defRPr>
                      </a:lvl3pPr>
                      <a:lvl4pPr marL="1399113" algn="l" defTabSz="932742" rtl="0" eaLnBrk="1" latinLnBrk="0" hangingPunct="1">
                        <a:defRPr sz="1800" b="1" kern="1200">
                          <a:solidFill>
                            <a:schemeClr val="lt1"/>
                          </a:solidFill>
                          <a:latin typeface="Segoe UI"/>
                        </a:defRPr>
                      </a:lvl4pPr>
                      <a:lvl5pPr marL="1865484" algn="l" defTabSz="932742" rtl="0" eaLnBrk="1" latinLnBrk="0" hangingPunct="1">
                        <a:defRPr sz="1800" b="1" kern="1200">
                          <a:solidFill>
                            <a:schemeClr val="lt1"/>
                          </a:solidFill>
                          <a:latin typeface="Segoe UI"/>
                        </a:defRPr>
                      </a:lvl5pPr>
                      <a:lvl6pPr marL="2331856" algn="l" defTabSz="932742" rtl="0" eaLnBrk="1" latinLnBrk="0" hangingPunct="1">
                        <a:defRPr sz="1800" b="1" kern="1200">
                          <a:solidFill>
                            <a:schemeClr val="lt1"/>
                          </a:solidFill>
                          <a:latin typeface="Segoe UI"/>
                        </a:defRPr>
                      </a:lvl6pPr>
                      <a:lvl7pPr marL="2798226" algn="l" defTabSz="932742" rtl="0" eaLnBrk="1" latinLnBrk="0" hangingPunct="1">
                        <a:defRPr sz="1800" b="1" kern="1200">
                          <a:solidFill>
                            <a:schemeClr val="lt1"/>
                          </a:solidFill>
                          <a:latin typeface="Segoe UI"/>
                        </a:defRPr>
                      </a:lvl7pPr>
                      <a:lvl8pPr marL="3264597" algn="l" defTabSz="932742" rtl="0" eaLnBrk="1" latinLnBrk="0" hangingPunct="1">
                        <a:defRPr sz="1800" b="1" kern="1200">
                          <a:solidFill>
                            <a:schemeClr val="lt1"/>
                          </a:solidFill>
                          <a:latin typeface="Segoe UI"/>
                        </a:defRPr>
                      </a:lvl8pPr>
                      <a:lvl9pPr marL="3730969" algn="l" defTabSz="932742" rtl="0" eaLnBrk="1" latinLnBrk="0" hangingPunct="1">
                        <a:defRPr sz="1800" b="1" kern="1200">
                          <a:solidFill>
                            <a:schemeClr val="lt1"/>
                          </a:solidFill>
                          <a:latin typeface="Segoe UI"/>
                        </a:defRPr>
                      </a:lvl9pPr>
                    </a:lstStyle>
                    <a:p>
                      <a:r>
                        <a:rPr lang="en-US" sz="1600"/>
                        <a:t>Dictation</a:t>
                      </a:r>
                    </a:p>
                  </a:txBody>
                  <a:tcPr marL="89642" marR="89642" marT="44821" marB="44821">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78D7"/>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r>
                        <a:rPr lang="en-US" sz="1600">
                          <a:solidFill>
                            <a:schemeClr val="tx1"/>
                          </a:solidFill>
                        </a:rPr>
                        <a:t>OneNote Desktop</a:t>
                      </a:r>
                    </a:p>
                  </a:txBody>
                  <a:tcPr marL="89642" marR="89642" marT="44821" marB="44821">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B4009E"/>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a:solidFill>
                            <a:schemeClr val="tx1"/>
                          </a:solidFill>
                        </a:rPr>
                        <a:t>Word Desktop</a:t>
                      </a:r>
                    </a:p>
                  </a:txBody>
                  <a:tcPr marL="89642" marR="89642" marT="44821" marB="44821">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2050">
                        <a:lumMod val="90000"/>
                        <a:lumOff val="10000"/>
                      </a:srgbClr>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a:solidFill>
                            <a:schemeClr val="tx1"/>
                          </a:solidFill>
                        </a:rPr>
                        <a:t>Outlook Desktop</a:t>
                      </a:r>
                    </a:p>
                    <a:p>
                      <a:endParaRPr lang="en-US" sz="1600"/>
                    </a:p>
                  </a:txBody>
                  <a:tcPr marL="89642" marR="89642" marT="44821" marB="44821">
                    <a:lnL w="12700" cap="flat" cmpd="sng" algn="ctr">
                      <a:solidFill>
                        <a:srgbClr val="FFFFFF"/>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r>
                        <a:rPr lang="en-US" sz="1600">
                          <a:solidFill>
                            <a:schemeClr val="tx1"/>
                          </a:solidFill>
                        </a:rPr>
                        <a:t>PPT Desktop</a:t>
                      </a:r>
                      <a:endParaRPr lang="en-US" sz="1600"/>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83B01"/>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endParaRPr lang="en-US" sz="1600"/>
                    </a:p>
                  </a:txBody>
                  <a:tcPr marL="89642" marR="89642" marT="44821" marB="44821">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endParaRPr lang="en-US" sz="1600"/>
                    </a:p>
                  </a:txBody>
                  <a:tcPr marL="89642" marR="89642" marT="44821" marB="44821">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endParaRPr lang="en-US" sz="1600"/>
                    </a:p>
                  </a:txBody>
                  <a:tcPr marL="89642" marR="89642" marT="44821" marB="44821">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endParaRPr lang="en-US" sz="1600" dirty="0"/>
                    </a:p>
                  </a:txBody>
                  <a:tcPr marL="89642" marR="89642" marT="44821" marB="44821">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2336881879"/>
                  </a:ext>
                </a:extLst>
              </a:tr>
            </a:tbl>
          </a:graphicData>
        </a:graphic>
      </p:graphicFrame>
    </p:spTree>
    <p:custDataLst>
      <p:tags r:id="rId1"/>
    </p:custDataLst>
    <p:extLst>
      <p:ext uri="{BB962C8B-B14F-4D97-AF65-F5344CB8AC3E}">
        <p14:creationId xmlns:p14="http://schemas.microsoft.com/office/powerpoint/2010/main" val="3621162023"/>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wavy" dirty="0">
                <a:uFill>
                  <a:solidFill>
                    <a:schemeClr val="tx1"/>
                  </a:solidFill>
                </a:uFill>
              </a:rPr>
              <a:t>Learning</a:t>
            </a:r>
            <a:r>
              <a:rPr lang="en-US" dirty="0"/>
              <a:t> and </a:t>
            </a:r>
            <a:r>
              <a:rPr lang="en-US" b="1" dirty="0">
                <a:solidFill>
                  <a:srgbClr val="0070C0"/>
                </a:solidFill>
              </a:rPr>
              <a:t>consumption</a:t>
            </a:r>
            <a:r>
              <a:rPr lang="en-US" dirty="0"/>
              <a:t> tools in </a:t>
            </a:r>
            <a:r>
              <a:rPr lang="en-US" dirty="0">
                <a:solidFill>
                  <a:schemeClr val="bg2"/>
                </a:solidFill>
              </a:rPr>
              <a:t>Office 365</a:t>
            </a:r>
          </a:p>
        </p:txBody>
      </p:sp>
      <p:grpSp>
        <p:nvGrpSpPr>
          <p:cNvPr id="42" name="Group 41" descr="Group of authoring applications"/>
          <p:cNvGrpSpPr/>
          <p:nvPr/>
        </p:nvGrpSpPr>
        <p:grpSpPr>
          <a:xfrm>
            <a:off x="2689624" y="2803119"/>
            <a:ext cx="2241037" cy="2882637"/>
            <a:chOff x="324524" y="2858742"/>
            <a:chExt cx="2286299" cy="2940856"/>
          </a:xfrm>
        </p:grpSpPr>
        <p:sp>
          <p:nvSpPr>
            <p:cNvPr id="43" name="Rectangle 42"/>
            <p:cNvSpPr/>
            <p:nvPr/>
          </p:nvSpPr>
          <p:spPr bwMode="auto">
            <a:xfrm>
              <a:off x="393302" y="2858742"/>
              <a:ext cx="2217521" cy="82142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0" tIns="89630" rIns="89630" bIns="89630" numCol="1" spcCol="0" rtlCol="0" fromWordArt="0" anchor="t" anchorCtr="0" forceAA="0" compatLnSpc="1">
              <a:prstTxWarp prst="textNoShape">
                <a:avLst/>
              </a:prstTxWarp>
              <a:noAutofit/>
            </a:bodyPr>
            <a:lstStyle/>
            <a:p>
              <a:pPr algn="ctr" defTabSz="913751" fontAlgn="base">
                <a:spcBef>
                  <a:spcPct val="0"/>
                </a:spcBef>
                <a:spcAft>
                  <a:spcPts val="588"/>
                </a:spcAft>
                <a:defRPr/>
              </a:pPr>
              <a:r>
                <a:rPr lang="en-US" sz="1765" b="1" kern="0">
                  <a:solidFill>
                    <a:srgbClr val="FFFFFF"/>
                  </a:solidFill>
                  <a:latin typeface="Segoe UI Semibold" charset="0"/>
                  <a:cs typeface="Segoe UI Semibold" charset="0"/>
                </a:rPr>
                <a:t>Learning Tools</a:t>
              </a:r>
            </a:p>
          </p:txBody>
        </p:sp>
        <p:sp>
          <p:nvSpPr>
            <p:cNvPr id="45" name="Rectangle 44"/>
            <p:cNvSpPr/>
            <p:nvPr/>
          </p:nvSpPr>
          <p:spPr>
            <a:xfrm>
              <a:off x="324524" y="3614075"/>
              <a:ext cx="2179492" cy="2185523"/>
            </a:xfrm>
            <a:prstGeom prst="rect">
              <a:avLst/>
            </a:prstGeom>
          </p:spPr>
          <p:txBody>
            <a:bodyPr wrap="square">
              <a:spAutoFit/>
            </a:bodyPr>
            <a:lstStyle/>
            <a:p>
              <a:pPr algn="ctr" defTabSz="878578">
                <a:spcAft>
                  <a:spcPts val="588"/>
                </a:spcAft>
                <a:defRPr/>
              </a:pPr>
              <a:r>
                <a:rPr lang="en-US" sz="1765" kern="0">
                  <a:solidFill>
                    <a:srgbClr val="FFFFFF">
                      <a:lumMod val="75000"/>
                    </a:srgbClr>
                  </a:solidFill>
                  <a:latin typeface="Segoe UI"/>
                </a:rPr>
                <a:t>Comprehension, fluency and decoding aids</a:t>
              </a:r>
            </a:p>
            <a:p>
              <a:pPr algn="ctr" defTabSz="878578">
                <a:spcAft>
                  <a:spcPts val="588"/>
                </a:spcAft>
                <a:defRPr/>
              </a:pPr>
              <a:endParaRPr lang="en-US" sz="1765" kern="0">
                <a:solidFill>
                  <a:srgbClr val="FFFFFF">
                    <a:lumMod val="75000"/>
                  </a:srgbClr>
                </a:solidFill>
                <a:latin typeface="Segoe UI"/>
              </a:endParaRPr>
            </a:p>
            <a:p>
              <a:pPr algn="ctr" defTabSz="878578">
                <a:spcAft>
                  <a:spcPts val="588"/>
                </a:spcAft>
                <a:defRPr/>
              </a:pPr>
              <a:r>
                <a:rPr lang="en-US" sz="1765" kern="0">
                  <a:solidFill>
                    <a:srgbClr val="FFFFFF">
                      <a:lumMod val="75000"/>
                    </a:srgbClr>
                  </a:solidFill>
                  <a:latin typeface="Segoe UI"/>
                </a:rPr>
                <a:t>Word, OneNote, Outlook Web Access, and EDGE</a:t>
              </a:r>
            </a:p>
          </p:txBody>
        </p:sp>
      </p:grpSp>
      <p:cxnSp>
        <p:nvCxnSpPr>
          <p:cNvPr id="31" name="Straight Connector 11" descr="&quot;&quot;"/>
          <p:cNvCxnSpPr/>
          <p:nvPr/>
        </p:nvCxnSpPr>
        <p:spPr>
          <a:xfrm>
            <a:off x="2662307" y="1864709"/>
            <a:ext cx="0" cy="3041323"/>
          </a:xfrm>
          <a:prstGeom prst="line">
            <a:avLst/>
          </a:prstGeom>
          <a:ln w="12700">
            <a:solidFill>
              <a:schemeClr val="tx1">
                <a:lumMod val="50000"/>
                <a:lumOff val="5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35" name="Straight Connector 12" descr="&quot;&quot;"/>
          <p:cNvCxnSpPr/>
          <p:nvPr/>
        </p:nvCxnSpPr>
        <p:spPr>
          <a:xfrm>
            <a:off x="4833485" y="1864709"/>
            <a:ext cx="0" cy="3041323"/>
          </a:xfrm>
          <a:prstGeom prst="line">
            <a:avLst/>
          </a:prstGeom>
          <a:ln w="12700">
            <a:solidFill>
              <a:schemeClr val="tx1">
                <a:lumMod val="50000"/>
                <a:lumOff val="5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13" descr="&quot;&quot;"/>
          <p:cNvCxnSpPr/>
          <p:nvPr/>
        </p:nvCxnSpPr>
        <p:spPr>
          <a:xfrm>
            <a:off x="7343808" y="1864709"/>
            <a:ext cx="0" cy="3041323"/>
          </a:xfrm>
          <a:prstGeom prst="line">
            <a:avLst/>
          </a:prstGeom>
          <a:ln w="12700">
            <a:solidFill>
              <a:schemeClr val="tx1">
                <a:lumMod val="50000"/>
                <a:lumOff val="5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14" descr="&quot;&quot;"/>
          <p:cNvCxnSpPr/>
          <p:nvPr/>
        </p:nvCxnSpPr>
        <p:spPr>
          <a:xfrm>
            <a:off x="9539211" y="1864709"/>
            <a:ext cx="0" cy="3041323"/>
          </a:xfrm>
          <a:prstGeom prst="line">
            <a:avLst/>
          </a:prstGeom>
          <a:ln w="12700">
            <a:solidFill>
              <a:schemeClr val="tx1">
                <a:lumMod val="50000"/>
                <a:lumOff val="5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grpSp>
        <p:nvGrpSpPr>
          <p:cNvPr id="3" name="Group 2" descr="&quot;&quot;">
            <a:extLst>
              <a:ext uri="{FF2B5EF4-FFF2-40B4-BE49-F238E27FC236}">
                <a16:creationId xmlns:a16="http://schemas.microsoft.com/office/drawing/2014/main" xmlns="" id="{196101E4-67FD-4C78-B6B6-9E7B8D935B4A}"/>
              </a:ext>
            </a:extLst>
          </p:cNvPr>
          <p:cNvGrpSpPr/>
          <p:nvPr/>
        </p:nvGrpSpPr>
        <p:grpSpPr>
          <a:xfrm>
            <a:off x="312775" y="1857101"/>
            <a:ext cx="2229616" cy="3838670"/>
            <a:chOff x="136765" y="1938088"/>
            <a:chExt cx="2274324" cy="3915643"/>
          </a:xfrm>
        </p:grpSpPr>
        <p:pic>
          <p:nvPicPr>
            <p:cNvPr id="1026" name="Picture 2" descr="Image result for office lens">
              <a:extLst>
                <a:ext uri="{FF2B5EF4-FFF2-40B4-BE49-F238E27FC236}">
                  <a16:creationId xmlns:a16="http://schemas.microsoft.com/office/drawing/2014/main" xmlns="" id="{21356C16-34B6-4705-9673-4CA287BA02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1530" y="1938088"/>
              <a:ext cx="762223" cy="762223"/>
            </a:xfrm>
            <a:prstGeom prst="rect">
              <a:avLst/>
            </a:prstGeom>
            <a:noFill/>
            <a:extLst>
              <a:ext uri="{909E8E84-426E-40DD-AFC4-6F175D3DCCD1}">
                <a14:hiddenFill xmlns:a14="http://schemas.microsoft.com/office/drawing/2010/main">
                  <a:solidFill>
                    <a:srgbClr val="FFFFFF"/>
                  </a:solidFill>
                </a14:hiddenFill>
              </a:ext>
            </a:extLst>
          </p:spPr>
        </p:pic>
        <p:grpSp>
          <p:nvGrpSpPr>
            <p:cNvPr id="51" name="Group 50" descr="Group of authoring applications">
              <a:extLst>
                <a:ext uri="{FF2B5EF4-FFF2-40B4-BE49-F238E27FC236}">
                  <a16:creationId xmlns:a16="http://schemas.microsoft.com/office/drawing/2014/main" xmlns="" id="{0A1FCAFE-C7CE-49BA-8107-7B695FD6079B}"/>
                </a:ext>
              </a:extLst>
            </p:cNvPr>
            <p:cNvGrpSpPr/>
            <p:nvPr/>
          </p:nvGrpSpPr>
          <p:grpSpPr>
            <a:xfrm>
              <a:off x="136765" y="2901434"/>
              <a:ext cx="2274324" cy="2952297"/>
              <a:chOff x="346201" y="2846884"/>
              <a:chExt cx="2274647" cy="2952714"/>
            </a:xfrm>
          </p:grpSpPr>
          <p:sp>
            <p:nvSpPr>
              <p:cNvPr id="52" name="Rectangle 51">
                <a:extLst>
                  <a:ext uri="{FF2B5EF4-FFF2-40B4-BE49-F238E27FC236}">
                    <a16:creationId xmlns:a16="http://schemas.microsoft.com/office/drawing/2014/main" xmlns="" id="{190EFDB6-39E2-479A-8155-941DF3705564}"/>
                  </a:ext>
                </a:extLst>
              </p:cNvPr>
              <p:cNvSpPr/>
              <p:nvPr/>
            </p:nvSpPr>
            <p:spPr bwMode="auto">
              <a:xfrm>
                <a:off x="393302" y="2846884"/>
                <a:ext cx="2217521" cy="82142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0" tIns="89630" rIns="89630" bIns="89630" numCol="1" spcCol="0" rtlCol="0" fromWordArt="0" anchor="t" anchorCtr="0" forceAA="0" compatLnSpc="1">
                <a:prstTxWarp prst="textNoShape">
                  <a:avLst/>
                </a:prstTxWarp>
                <a:noAutofit/>
              </a:bodyPr>
              <a:lstStyle/>
              <a:p>
                <a:pPr algn="ctr" defTabSz="913751" fontAlgn="base">
                  <a:spcBef>
                    <a:spcPct val="0"/>
                  </a:spcBef>
                  <a:spcAft>
                    <a:spcPts val="588"/>
                  </a:spcAft>
                  <a:defRPr/>
                </a:pPr>
                <a:r>
                  <a:rPr lang="en-US" sz="1765" b="1" kern="0">
                    <a:solidFill>
                      <a:srgbClr val="FFFFFF"/>
                    </a:solidFill>
                    <a:latin typeface="Segoe UI Semibold" charset="0"/>
                    <a:cs typeface="Segoe UI Semibold" charset="0"/>
                  </a:rPr>
                  <a:t>Office Lens</a:t>
                </a:r>
              </a:p>
            </p:txBody>
          </p:sp>
          <p:sp>
            <p:nvSpPr>
              <p:cNvPr id="55" name="Rectangle 54">
                <a:extLst>
                  <a:ext uri="{FF2B5EF4-FFF2-40B4-BE49-F238E27FC236}">
                    <a16:creationId xmlns:a16="http://schemas.microsoft.com/office/drawing/2014/main" xmlns="" id="{4C4F3D9B-1B9A-44D1-BCFE-6633CB1DB9A1}"/>
                  </a:ext>
                </a:extLst>
              </p:cNvPr>
              <p:cNvSpPr/>
              <p:nvPr/>
            </p:nvSpPr>
            <p:spPr>
              <a:xfrm>
                <a:off x="346201" y="3614075"/>
                <a:ext cx="2274647" cy="2185523"/>
              </a:xfrm>
              <a:prstGeom prst="rect">
                <a:avLst/>
              </a:prstGeom>
            </p:spPr>
            <p:txBody>
              <a:bodyPr wrap="square">
                <a:spAutoFit/>
              </a:bodyPr>
              <a:lstStyle/>
              <a:p>
                <a:pPr algn="ctr" defTabSz="878578">
                  <a:spcAft>
                    <a:spcPts val="588"/>
                  </a:spcAft>
                  <a:defRPr/>
                </a:pPr>
                <a:r>
                  <a:rPr lang="en-US" sz="1765" kern="0">
                    <a:solidFill>
                      <a:srgbClr val="FFFFFF">
                        <a:lumMod val="75000"/>
                      </a:srgbClr>
                    </a:solidFill>
                    <a:latin typeface="Segoe UI"/>
                  </a:rPr>
                  <a:t>Take content from the analog to the digital world</a:t>
                </a:r>
              </a:p>
              <a:p>
                <a:pPr algn="ctr" defTabSz="878578">
                  <a:spcAft>
                    <a:spcPts val="588"/>
                  </a:spcAft>
                  <a:defRPr/>
                </a:pPr>
                <a:endParaRPr lang="en-US" sz="1765" kern="0">
                  <a:solidFill>
                    <a:srgbClr val="FFFFFF">
                      <a:lumMod val="75000"/>
                    </a:srgbClr>
                  </a:solidFill>
                  <a:latin typeface="Segoe UI"/>
                </a:endParaRPr>
              </a:p>
              <a:p>
                <a:pPr algn="ctr" defTabSz="878578">
                  <a:spcAft>
                    <a:spcPts val="588"/>
                  </a:spcAft>
                  <a:defRPr/>
                </a:pPr>
                <a:r>
                  <a:rPr lang="en-US" sz="1765" kern="0">
                    <a:solidFill>
                      <a:srgbClr val="FFFFFF">
                        <a:lumMod val="75000"/>
                      </a:srgbClr>
                    </a:solidFill>
                    <a:latin typeface="Segoe UI"/>
                  </a:rPr>
                  <a:t>Immersive Reader available for Office Lens on iOS</a:t>
                </a:r>
              </a:p>
            </p:txBody>
          </p:sp>
        </p:grpSp>
      </p:grpSp>
      <p:grpSp>
        <p:nvGrpSpPr>
          <p:cNvPr id="56" name="Group 55" descr="Group of authoring applications">
            <a:extLst>
              <a:ext uri="{FF2B5EF4-FFF2-40B4-BE49-F238E27FC236}">
                <a16:creationId xmlns:a16="http://schemas.microsoft.com/office/drawing/2014/main" xmlns="" id="{6197419C-96AD-4D62-85F9-C0ABAC10B954}"/>
              </a:ext>
            </a:extLst>
          </p:cNvPr>
          <p:cNvGrpSpPr/>
          <p:nvPr/>
        </p:nvGrpSpPr>
        <p:grpSpPr>
          <a:xfrm>
            <a:off x="4876025" y="2800810"/>
            <a:ext cx="2425245" cy="2882637"/>
            <a:chOff x="268784" y="2858742"/>
            <a:chExt cx="2474228" cy="2940856"/>
          </a:xfrm>
        </p:grpSpPr>
        <p:sp>
          <p:nvSpPr>
            <p:cNvPr id="59" name="Rectangle 58">
              <a:extLst>
                <a:ext uri="{FF2B5EF4-FFF2-40B4-BE49-F238E27FC236}">
                  <a16:creationId xmlns:a16="http://schemas.microsoft.com/office/drawing/2014/main" xmlns="" id="{03C3D5A0-437A-4BC8-9F4F-7C9846FE5E48}"/>
                </a:ext>
              </a:extLst>
            </p:cNvPr>
            <p:cNvSpPr/>
            <p:nvPr/>
          </p:nvSpPr>
          <p:spPr bwMode="auto">
            <a:xfrm>
              <a:off x="393302" y="2858742"/>
              <a:ext cx="2217521" cy="82142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0" tIns="89630" rIns="89630" bIns="89630" numCol="1" spcCol="0" rtlCol="0" fromWordArt="0" anchor="t" anchorCtr="0" forceAA="0" compatLnSpc="1">
              <a:prstTxWarp prst="textNoShape">
                <a:avLst/>
              </a:prstTxWarp>
              <a:noAutofit/>
            </a:bodyPr>
            <a:lstStyle/>
            <a:p>
              <a:pPr algn="ctr" defTabSz="913751" fontAlgn="base">
                <a:spcBef>
                  <a:spcPct val="0"/>
                </a:spcBef>
                <a:spcAft>
                  <a:spcPts val="588"/>
                </a:spcAft>
                <a:defRPr/>
              </a:pPr>
              <a:r>
                <a:rPr lang="en-US" sz="1765" b="1" kern="0">
                  <a:solidFill>
                    <a:srgbClr val="FFFFFF"/>
                  </a:solidFill>
                  <a:latin typeface="Segoe UI Semibold" charset="0"/>
                  <a:cs typeface="Segoe UI Semibold" charset="0"/>
                </a:rPr>
                <a:t>Dictate</a:t>
              </a:r>
            </a:p>
          </p:txBody>
        </p:sp>
        <p:sp>
          <p:nvSpPr>
            <p:cNvPr id="64" name="Rectangle 63">
              <a:extLst>
                <a:ext uri="{FF2B5EF4-FFF2-40B4-BE49-F238E27FC236}">
                  <a16:creationId xmlns:a16="http://schemas.microsoft.com/office/drawing/2014/main" xmlns="" id="{1D1195FE-4B94-4C80-B7A9-A6AEA898B3BD}"/>
                </a:ext>
              </a:extLst>
            </p:cNvPr>
            <p:cNvSpPr/>
            <p:nvPr/>
          </p:nvSpPr>
          <p:spPr>
            <a:xfrm>
              <a:off x="268784" y="3614075"/>
              <a:ext cx="2474228" cy="2185523"/>
            </a:xfrm>
            <a:prstGeom prst="rect">
              <a:avLst/>
            </a:prstGeom>
          </p:spPr>
          <p:txBody>
            <a:bodyPr wrap="square">
              <a:spAutoFit/>
            </a:bodyPr>
            <a:lstStyle/>
            <a:p>
              <a:pPr algn="ctr" defTabSz="878578">
                <a:spcAft>
                  <a:spcPts val="588"/>
                </a:spcAft>
                <a:defRPr/>
              </a:pPr>
              <a:r>
                <a:rPr lang="en-US" sz="1765" kern="0">
                  <a:solidFill>
                    <a:srgbClr val="FFFFFF">
                      <a:lumMod val="75000"/>
                    </a:srgbClr>
                  </a:solidFill>
                  <a:latin typeface="Segoe UI"/>
                </a:rPr>
                <a:t>Use voice to get your best thoughts into your documents</a:t>
              </a:r>
            </a:p>
            <a:p>
              <a:pPr algn="ctr" defTabSz="878578">
                <a:spcAft>
                  <a:spcPts val="588"/>
                </a:spcAft>
                <a:defRPr/>
              </a:pPr>
              <a:endParaRPr lang="en-US" sz="1765" kern="0">
                <a:solidFill>
                  <a:srgbClr val="FFFFFF">
                    <a:lumMod val="75000"/>
                  </a:srgbClr>
                </a:solidFill>
                <a:latin typeface="Segoe UI"/>
              </a:endParaRPr>
            </a:p>
            <a:p>
              <a:pPr algn="ctr" defTabSz="878578">
                <a:spcAft>
                  <a:spcPts val="588"/>
                </a:spcAft>
                <a:defRPr/>
              </a:pPr>
              <a:r>
                <a:rPr lang="en-US" sz="1765" kern="0">
                  <a:solidFill>
                    <a:srgbClr val="FFFFFF">
                      <a:lumMod val="75000"/>
                    </a:srgbClr>
                  </a:solidFill>
                  <a:latin typeface="Segoe UI"/>
                </a:rPr>
                <a:t>Word, Excel, PowerPoint, OneNote, Outlook</a:t>
              </a:r>
            </a:p>
          </p:txBody>
        </p:sp>
      </p:grpSp>
      <p:grpSp>
        <p:nvGrpSpPr>
          <p:cNvPr id="67" name="Group 66" descr="Group of authoring applications">
            <a:extLst>
              <a:ext uri="{FF2B5EF4-FFF2-40B4-BE49-F238E27FC236}">
                <a16:creationId xmlns:a16="http://schemas.microsoft.com/office/drawing/2014/main" xmlns="" id="{35974814-8549-4C2C-BDA7-7479F928BB70}"/>
              </a:ext>
            </a:extLst>
          </p:cNvPr>
          <p:cNvGrpSpPr/>
          <p:nvPr/>
        </p:nvGrpSpPr>
        <p:grpSpPr>
          <a:xfrm>
            <a:off x="9592019" y="2803121"/>
            <a:ext cx="2509962" cy="2882637"/>
            <a:chOff x="393302" y="2858742"/>
            <a:chExt cx="2560656" cy="2940856"/>
          </a:xfrm>
        </p:grpSpPr>
        <p:sp>
          <p:nvSpPr>
            <p:cNvPr id="68" name="Rectangle 67">
              <a:extLst>
                <a:ext uri="{FF2B5EF4-FFF2-40B4-BE49-F238E27FC236}">
                  <a16:creationId xmlns:a16="http://schemas.microsoft.com/office/drawing/2014/main" xmlns="" id="{BE4123F5-F4DF-4FC2-8EAB-96792FB077E3}"/>
                </a:ext>
              </a:extLst>
            </p:cNvPr>
            <p:cNvSpPr/>
            <p:nvPr/>
          </p:nvSpPr>
          <p:spPr bwMode="auto">
            <a:xfrm>
              <a:off x="393302" y="2858742"/>
              <a:ext cx="2217521" cy="82142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0" tIns="89630" rIns="89630" bIns="89630" numCol="1" spcCol="0" rtlCol="0" fromWordArt="0" anchor="t" anchorCtr="0" forceAA="0" compatLnSpc="1">
              <a:prstTxWarp prst="textNoShape">
                <a:avLst/>
              </a:prstTxWarp>
              <a:noAutofit/>
            </a:bodyPr>
            <a:lstStyle/>
            <a:p>
              <a:pPr algn="ctr" defTabSz="913751" fontAlgn="base">
                <a:spcBef>
                  <a:spcPct val="0"/>
                </a:spcBef>
                <a:spcAft>
                  <a:spcPts val="588"/>
                </a:spcAft>
                <a:defRPr/>
              </a:pPr>
              <a:r>
                <a:rPr lang="en-US" sz="1765" b="1" kern="0">
                  <a:solidFill>
                    <a:srgbClr val="FFFFFF"/>
                  </a:solidFill>
                  <a:latin typeface="Segoe UI Semibold" charset="0"/>
                  <a:cs typeface="Segoe UI Semibold" charset="0"/>
                </a:rPr>
                <a:t>Editor</a:t>
              </a:r>
            </a:p>
          </p:txBody>
        </p:sp>
        <p:sp>
          <p:nvSpPr>
            <p:cNvPr id="76" name="Rectangle 75">
              <a:extLst>
                <a:ext uri="{FF2B5EF4-FFF2-40B4-BE49-F238E27FC236}">
                  <a16:creationId xmlns:a16="http://schemas.microsoft.com/office/drawing/2014/main" xmlns="" id="{AD92208E-E5DB-41EB-86E4-F3F9F8329B6C}"/>
                </a:ext>
              </a:extLst>
            </p:cNvPr>
            <p:cNvSpPr/>
            <p:nvPr/>
          </p:nvSpPr>
          <p:spPr>
            <a:xfrm>
              <a:off x="447175" y="3614075"/>
              <a:ext cx="2506783" cy="2185523"/>
            </a:xfrm>
            <a:prstGeom prst="rect">
              <a:avLst/>
            </a:prstGeom>
          </p:spPr>
          <p:txBody>
            <a:bodyPr wrap="square">
              <a:spAutoFit/>
            </a:bodyPr>
            <a:lstStyle/>
            <a:p>
              <a:pPr algn="ctr" defTabSz="878578">
                <a:spcAft>
                  <a:spcPts val="588"/>
                </a:spcAft>
                <a:defRPr/>
              </a:pPr>
              <a:r>
                <a:rPr lang="en-US" sz="1765" kern="0">
                  <a:solidFill>
                    <a:srgbClr val="FFFFFF">
                      <a:lumMod val="75000"/>
                    </a:srgbClr>
                  </a:solidFill>
                  <a:latin typeface="Segoe UI"/>
                </a:rPr>
                <a:t>Write easy-to-read documents, with more confidence</a:t>
              </a:r>
            </a:p>
            <a:p>
              <a:pPr algn="ctr" defTabSz="878578">
                <a:spcAft>
                  <a:spcPts val="588"/>
                </a:spcAft>
                <a:defRPr/>
              </a:pPr>
              <a:endParaRPr lang="en-US" sz="1765" kern="0">
                <a:solidFill>
                  <a:srgbClr val="FFFFFF">
                    <a:lumMod val="75000"/>
                  </a:srgbClr>
                </a:solidFill>
                <a:latin typeface="Segoe UI"/>
              </a:endParaRPr>
            </a:p>
            <a:p>
              <a:pPr algn="ctr" defTabSz="878578">
                <a:spcAft>
                  <a:spcPts val="588"/>
                </a:spcAft>
                <a:defRPr/>
              </a:pPr>
              <a:r>
                <a:rPr lang="en-US" sz="1765" kern="0">
                  <a:solidFill>
                    <a:srgbClr val="FFFFFF">
                      <a:lumMod val="75000"/>
                    </a:srgbClr>
                  </a:solidFill>
                  <a:latin typeface="Segoe UI"/>
                </a:rPr>
                <a:t>Word, Excel, PowerPoint, OneNote, Outlook</a:t>
              </a:r>
            </a:p>
          </p:txBody>
        </p:sp>
      </p:grpSp>
      <p:grpSp>
        <p:nvGrpSpPr>
          <p:cNvPr id="81" name="Group 80" descr="Group of authoring applications">
            <a:extLst>
              <a:ext uri="{FF2B5EF4-FFF2-40B4-BE49-F238E27FC236}">
                <a16:creationId xmlns:a16="http://schemas.microsoft.com/office/drawing/2014/main" xmlns="" id="{3DA5E159-C22D-4D60-A115-1636015FC4B1}"/>
              </a:ext>
            </a:extLst>
          </p:cNvPr>
          <p:cNvGrpSpPr/>
          <p:nvPr/>
        </p:nvGrpSpPr>
        <p:grpSpPr>
          <a:xfrm>
            <a:off x="7386347" y="2809316"/>
            <a:ext cx="2205672" cy="2882637"/>
            <a:chOff x="360603" y="2858742"/>
            <a:chExt cx="2250220" cy="2940855"/>
          </a:xfrm>
        </p:grpSpPr>
        <p:sp>
          <p:nvSpPr>
            <p:cNvPr id="82" name="Rectangle 81">
              <a:extLst>
                <a:ext uri="{FF2B5EF4-FFF2-40B4-BE49-F238E27FC236}">
                  <a16:creationId xmlns:a16="http://schemas.microsoft.com/office/drawing/2014/main" xmlns="" id="{4108CDF4-032C-4D0D-924D-917579038AF5}"/>
                </a:ext>
              </a:extLst>
            </p:cNvPr>
            <p:cNvSpPr/>
            <p:nvPr/>
          </p:nvSpPr>
          <p:spPr bwMode="auto">
            <a:xfrm>
              <a:off x="393302" y="2858742"/>
              <a:ext cx="2217521" cy="82142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0" tIns="89630" rIns="89630" bIns="89630" numCol="1" spcCol="0" rtlCol="0" fromWordArt="0" anchor="t" anchorCtr="0" forceAA="0" compatLnSpc="1">
              <a:prstTxWarp prst="textNoShape">
                <a:avLst/>
              </a:prstTxWarp>
              <a:noAutofit/>
            </a:bodyPr>
            <a:lstStyle/>
            <a:p>
              <a:pPr algn="ctr" defTabSz="913751" fontAlgn="base">
                <a:spcBef>
                  <a:spcPct val="0"/>
                </a:spcBef>
                <a:spcAft>
                  <a:spcPts val="588"/>
                </a:spcAft>
                <a:defRPr/>
              </a:pPr>
              <a:r>
                <a:rPr lang="en-US" sz="1765" b="1" kern="0">
                  <a:solidFill>
                    <a:srgbClr val="FFFFFF"/>
                  </a:solidFill>
                  <a:latin typeface="Segoe UI Semibold" charset="0"/>
                  <a:cs typeface="Segoe UI Semibold" charset="0"/>
                </a:rPr>
                <a:t>Read Aloud</a:t>
              </a:r>
            </a:p>
          </p:txBody>
        </p:sp>
        <p:sp>
          <p:nvSpPr>
            <p:cNvPr id="84" name="Rectangle 83">
              <a:extLst>
                <a:ext uri="{FF2B5EF4-FFF2-40B4-BE49-F238E27FC236}">
                  <a16:creationId xmlns:a16="http://schemas.microsoft.com/office/drawing/2014/main" xmlns="" id="{4E2A3348-2ED6-4C90-AD85-8D49BA5B50AF}"/>
                </a:ext>
              </a:extLst>
            </p:cNvPr>
            <p:cNvSpPr/>
            <p:nvPr/>
          </p:nvSpPr>
          <p:spPr>
            <a:xfrm>
              <a:off x="360603" y="3614075"/>
              <a:ext cx="2195799" cy="2185522"/>
            </a:xfrm>
            <a:prstGeom prst="rect">
              <a:avLst/>
            </a:prstGeom>
          </p:spPr>
          <p:txBody>
            <a:bodyPr wrap="square">
              <a:spAutoFit/>
            </a:bodyPr>
            <a:lstStyle/>
            <a:p>
              <a:pPr algn="ctr" defTabSz="878578">
                <a:spcAft>
                  <a:spcPts val="588"/>
                </a:spcAft>
                <a:defRPr/>
              </a:pPr>
              <a:r>
                <a:rPr lang="en-US" sz="1765" kern="0">
                  <a:solidFill>
                    <a:srgbClr val="FFFFFF">
                      <a:lumMod val="75000"/>
                    </a:srgbClr>
                  </a:solidFill>
                  <a:latin typeface="Segoe UI"/>
                </a:rPr>
                <a:t>Read your content with simultaneous word highlighting</a:t>
              </a:r>
            </a:p>
            <a:p>
              <a:pPr algn="ctr" defTabSz="878578">
                <a:spcAft>
                  <a:spcPts val="588"/>
                </a:spcAft>
                <a:defRPr/>
              </a:pPr>
              <a:endParaRPr lang="en-US" sz="1765" kern="0">
                <a:solidFill>
                  <a:srgbClr val="FFFFFF">
                    <a:lumMod val="75000"/>
                  </a:srgbClr>
                </a:solidFill>
                <a:latin typeface="Segoe UI"/>
              </a:endParaRPr>
            </a:p>
            <a:p>
              <a:pPr algn="ctr" defTabSz="878578">
                <a:spcAft>
                  <a:spcPts val="588"/>
                </a:spcAft>
                <a:defRPr/>
              </a:pPr>
              <a:r>
                <a:rPr lang="en-US" sz="1765" kern="0">
                  <a:solidFill>
                    <a:srgbClr val="FFFFFF">
                      <a:lumMod val="75000"/>
                    </a:srgbClr>
                  </a:solidFill>
                  <a:latin typeface="Segoe UI"/>
                </a:rPr>
                <a:t>Word, OneNote, Outlook Web Access, and EDGE</a:t>
              </a:r>
            </a:p>
          </p:txBody>
        </p:sp>
      </p:grpSp>
      <p:grpSp>
        <p:nvGrpSpPr>
          <p:cNvPr id="10" name="Group 9" descr="&quot;&quot;">
            <a:extLst>
              <a:ext uri="{FF2B5EF4-FFF2-40B4-BE49-F238E27FC236}">
                <a16:creationId xmlns:a16="http://schemas.microsoft.com/office/drawing/2014/main" xmlns="" id="{6914B2F8-8BC3-4714-8603-4446575024D2}"/>
              </a:ext>
            </a:extLst>
          </p:cNvPr>
          <p:cNvGrpSpPr/>
          <p:nvPr/>
        </p:nvGrpSpPr>
        <p:grpSpPr>
          <a:xfrm>
            <a:off x="5718563" y="1847985"/>
            <a:ext cx="751147" cy="756355"/>
            <a:chOff x="7007390" y="6072585"/>
            <a:chExt cx="766209" cy="771522"/>
          </a:xfrm>
        </p:grpSpPr>
        <p:sp>
          <p:nvSpPr>
            <p:cNvPr id="85" name="Rectangle 84">
              <a:extLst>
                <a:ext uri="{FF2B5EF4-FFF2-40B4-BE49-F238E27FC236}">
                  <a16:creationId xmlns:a16="http://schemas.microsoft.com/office/drawing/2014/main" xmlns="" id="{FA93702E-66BC-4389-92E4-83D53A27C4BD}"/>
                </a:ext>
              </a:extLst>
            </p:cNvPr>
            <p:cNvSpPr/>
            <p:nvPr/>
          </p:nvSpPr>
          <p:spPr bwMode="auto">
            <a:xfrm>
              <a:off x="7007390" y="6072585"/>
              <a:ext cx="766209" cy="77152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9" name="Picture 8" descr="Mic logo">
              <a:extLst>
                <a:ext uri="{FF2B5EF4-FFF2-40B4-BE49-F238E27FC236}">
                  <a16:creationId xmlns:a16="http://schemas.microsoft.com/office/drawing/2014/main" xmlns="" id="{BC3B7D76-EF5F-4675-A4B9-2DC7302AC1A5}"/>
                </a:ext>
              </a:extLst>
            </p:cNvPr>
            <p:cNvPicPr>
              <a:picLocks noChangeAspect="1"/>
            </p:cNvPicPr>
            <p:nvPr/>
          </p:nvPicPr>
          <p:blipFill>
            <a:blip r:embed="rId4"/>
            <a:stretch>
              <a:fillRect/>
            </a:stretch>
          </p:blipFill>
          <p:spPr>
            <a:xfrm>
              <a:off x="7114327" y="6186828"/>
              <a:ext cx="552334" cy="552334"/>
            </a:xfrm>
            <a:prstGeom prst="rect">
              <a:avLst/>
            </a:prstGeom>
          </p:spPr>
        </p:pic>
      </p:grpSp>
      <p:sp>
        <p:nvSpPr>
          <p:cNvPr id="87" name="Rectangle 86" descr="&quot;&quot;">
            <a:extLst>
              <a:ext uri="{FF2B5EF4-FFF2-40B4-BE49-F238E27FC236}">
                <a16:creationId xmlns:a16="http://schemas.microsoft.com/office/drawing/2014/main" xmlns="" id="{DB8CA80D-CB91-48AE-AA1E-14FA73F41F5B}"/>
              </a:ext>
            </a:extLst>
          </p:cNvPr>
          <p:cNvSpPr/>
          <p:nvPr/>
        </p:nvSpPr>
        <p:spPr bwMode="auto">
          <a:xfrm>
            <a:off x="8064173" y="1835884"/>
            <a:ext cx="751147" cy="756355"/>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2" name="Picture 11" descr="Read aloud logo">
            <a:extLst>
              <a:ext uri="{FF2B5EF4-FFF2-40B4-BE49-F238E27FC236}">
                <a16:creationId xmlns:a16="http://schemas.microsoft.com/office/drawing/2014/main" xmlns="" id="{8B4438A3-ED92-4CC8-B114-17565E0C8E8E}"/>
              </a:ext>
            </a:extLst>
          </p:cNvPr>
          <p:cNvPicPr>
            <a:picLocks noChangeAspect="1"/>
          </p:cNvPicPr>
          <p:nvPr/>
        </p:nvPicPr>
        <p:blipFill>
          <a:blip r:embed="rId5">
            <a:biLevel thresh="25000"/>
          </a:blip>
          <a:stretch>
            <a:fillRect/>
          </a:stretch>
        </p:blipFill>
        <p:spPr>
          <a:xfrm>
            <a:off x="8210401" y="1987069"/>
            <a:ext cx="462219" cy="462219"/>
          </a:xfrm>
          <a:prstGeom prst="rect">
            <a:avLst/>
          </a:prstGeom>
        </p:spPr>
      </p:pic>
      <p:sp>
        <p:nvSpPr>
          <p:cNvPr id="89" name="Rectangle 88" descr="&quot;&quot;">
            <a:extLst>
              <a:ext uri="{FF2B5EF4-FFF2-40B4-BE49-F238E27FC236}">
                <a16:creationId xmlns:a16="http://schemas.microsoft.com/office/drawing/2014/main" xmlns="" id="{0FDA659E-C2CF-4F86-953B-D409AA11DD05}"/>
              </a:ext>
            </a:extLst>
          </p:cNvPr>
          <p:cNvSpPr/>
          <p:nvPr/>
        </p:nvSpPr>
        <p:spPr bwMode="auto">
          <a:xfrm>
            <a:off x="10312504" y="1835884"/>
            <a:ext cx="751147" cy="756355"/>
          </a:xfrm>
          <a:prstGeom prst="rect">
            <a:avLst/>
          </a:prstGeom>
          <a:solidFill>
            <a:srgbClr val="F1F1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5" name="Picture 14" descr="Editor logo">
            <a:extLst>
              <a:ext uri="{FF2B5EF4-FFF2-40B4-BE49-F238E27FC236}">
                <a16:creationId xmlns:a16="http://schemas.microsoft.com/office/drawing/2014/main" xmlns="" id="{FCB776AC-9974-498D-97A2-B6C2007711CB}"/>
              </a:ext>
            </a:extLst>
          </p:cNvPr>
          <p:cNvPicPr>
            <a:picLocks noChangeAspect="1"/>
          </p:cNvPicPr>
          <p:nvPr/>
        </p:nvPicPr>
        <p:blipFill>
          <a:blip r:embed="rId6"/>
          <a:stretch>
            <a:fillRect/>
          </a:stretch>
        </p:blipFill>
        <p:spPr>
          <a:xfrm>
            <a:off x="10409784" y="1952166"/>
            <a:ext cx="554055" cy="554055"/>
          </a:xfrm>
          <a:prstGeom prst="rect">
            <a:avLst/>
          </a:prstGeom>
        </p:spPr>
      </p:pic>
      <p:grpSp>
        <p:nvGrpSpPr>
          <p:cNvPr id="6" name="Group 5" descr="&quot;&quot;">
            <a:extLst>
              <a:ext uri="{FF2B5EF4-FFF2-40B4-BE49-F238E27FC236}">
                <a16:creationId xmlns:a16="http://schemas.microsoft.com/office/drawing/2014/main" xmlns="" id="{62C0F3E1-519A-4E5A-A2B9-11EC2A562825}"/>
              </a:ext>
            </a:extLst>
          </p:cNvPr>
          <p:cNvGrpSpPr/>
          <p:nvPr/>
        </p:nvGrpSpPr>
        <p:grpSpPr>
          <a:xfrm>
            <a:off x="3385269" y="1846786"/>
            <a:ext cx="751147" cy="756355"/>
            <a:chOff x="4253804" y="1994044"/>
            <a:chExt cx="766209" cy="771522"/>
          </a:xfrm>
        </p:grpSpPr>
        <p:sp>
          <p:nvSpPr>
            <p:cNvPr id="41" name="Rectangle 40">
              <a:extLst>
                <a:ext uri="{FF2B5EF4-FFF2-40B4-BE49-F238E27FC236}">
                  <a16:creationId xmlns:a16="http://schemas.microsoft.com/office/drawing/2014/main" xmlns="" id="{A7DBE57E-199D-480F-819A-B48BEC3766E6}"/>
                </a:ext>
              </a:extLst>
            </p:cNvPr>
            <p:cNvSpPr/>
            <p:nvPr/>
          </p:nvSpPr>
          <p:spPr bwMode="auto">
            <a:xfrm>
              <a:off x="4253804" y="1994044"/>
              <a:ext cx="766209" cy="77152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5" name="Picture 4" descr="Learning Tools logo">
              <a:extLst>
                <a:ext uri="{FF2B5EF4-FFF2-40B4-BE49-F238E27FC236}">
                  <a16:creationId xmlns:a16="http://schemas.microsoft.com/office/drawing/2014/main" xmlns="" id="{06E20B3A-9729-47B4-A5B4-63962B65B73B}"/>
                </a:ext>
              </a:extLst>
            </p:cNvPr>
            <p:cNvPicPr>
              <a:picLocks noChangeAspect="1"/>
            </p:cNvPicPr>
            <p:nvPr/>
          </p:nvPicPr>
          <p:blipFill>
            <a:blip r:embed="rId7"/>
            <a:stretch>
              <a:fillRect/>
            </a:stretch>
          </p:blipFill>
          <p:spPr>
            <a:xfrm>
              <a:off x="4357949" y="2105304"/>
              <a:ext cx="550762" cy="550762"/>
            </a:xfrm>
            <a:prstGeom prst="rect">
              <a:avLst/>
            </a:prstGeom>
          </p:spPr>
        </p:pic>
      </p:grpSp>
    </p:spTree>
    <p:extLst>
      <p:ext uri="{BB962C8B-B14F-4D97-AF65-F5344CB8AC3E}">
        <p14:creationId xmlns:p14="http://schemas.microsoft.com/office/powerpoint/2010/main" val="3824017814"/>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FF6A22C-AECA-4D80-9CF2-DDE02427B78B}"/>
              </a:ext>
            </a:extLst>
          </p:cNvPr>
          <p:cNvSpPr>
            <a:spLocks noGrp="1"/>
          </p:cNvSpPr>
          <p:nvPr>
            <p:ph type="title"/>
          </p:nvPr>
        </p:nvSpPr>
        <p:spPr>
          <a:xfrm>
            <a:off x="4030424" y="1338340"/>
            <a:ext cx="11654187" cy="899409"/>
          </a:xfrm>
        </p:spPr>
        <p:txBody>
          <a:bodyPr/>
          <a:lstStyle/>
          <a:p>
            <a:r>
              <a:rPr lang="en-US">
                <a:solidFill>
                  <a:srgbClr val="5A5456">
                    <a:lumMod val="50000"/>
                  </a:srgbClr>
                </a:solidFill>
              </a:rPr>
              <a:t>Create Confidently</a:t>
            </a:r>
            <a:endParaRPr lang="en-US"/>
          </a:p>
        </p:txBody>
      </p:sp>
      <p:grpSp>
        <p:nvGrpSpPr>
          <p:cNvPr id="3" name="Group 2" descr="&quot; &quot;">
            <a:extLst>
              <a:ext uri="{FF2B5EF4-FFF2-40B4-BE49-F238E27FC236}">
                <a16:creationId xmlns:a16="http://schemas.microsoft.com/office/drawing/2014/main" xmlns="" id="{9910D02F-1371-4AC4-B5EC-7A327DC3983A}"/>
              </a:ext>
            </a:extLst>
          </p:cNvPr>
          <p:cNvGrpSpPr/>
          <p:nvPr/>
        </p:nvGrpSpPr>
        <p:grpSpPr>
          <a:xfrm>
            <a:off x="1776393" y="3283231"/>
            <a:ext cx="2254033" cy="2048608"/>
            <a:chOff x="1543588" y="2186459"/>
            <a:chExt cx="2686440" cy="2049481"/>
          </a:xfrm>
        </p:grpSpPr>
        <p:sp>
          <p:nvSpPr>
            <p:cNvPr id="54" name="Rectangle 53"/>
            <p:cNvSpPr/>
            <p:nvPr/>
          </p:nvSpPr>
          <p:spPr bwMode="auto">
            <a:xfrm>
              <a:off x="1543588" y="2186459"/>
              <a:ext cx="2686440" cy="328688"/>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00" rIns="0" bIns="45700" numCol="1" spcCol="0" rtlCol="0" fromWordArt="0" anchor="ctr" anchorCtr="0" forceAA="0" compatLnSpc="1">
              <a:prstTxWarp prst="textNoShape">
                <a:avLst/>
              </a:prstTxWarp>
              <a:noAutofit/>
            </a:bodyPr>
            <a:lstStyle/>
            <a:p>
              <a:pPr defTabSz="913576" fontAlgn="base">
                <a:spcBef>
                  <a:spcPct val="0"/>
                </a:spcBef>
                <a:spcAft>
                  <a:spcPct val="0"/>
                </a:spcAft>
                <a:defRPr/>
              </a:pPr>
              <a:r>
                <a:rPr lang="en-US" sz="2400" kern="0">
                  <a:solidFill>
                    <a:srgbClr val="D83B01"/>
                  </a:solidFill>
                  <a:latin typeface="Segoe UI"/>
                  <a:cs typeface="Segoe UI Semibold" panose="020B0702040204020203" pitchFamily="34" charset="0"/>
                </a:rPr>
                <a:t>Tell Me</a:t>
              </a:r>
            </a:p>
          </p:txBody>
        </p:sp>
        <p:sp>
          <p:nvSpPr>
            <p:cNvPr id="44" name="Rectangle 43"/>
            <p:cNvSpPr/>
            <p:nvPr/>
          </p:nvSpPr>
          <p:spPr bwMode="auto">
            <a:xfrm>
              <a:off x="1543588" y="3046856"/>
              <a:ext cx="2686440" cy="328688"/>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00" rIns="0" bIns="45700" numCol="1" spcCol="0" rtlCol="0" fromWordArt="0" anchor="ctr" anchorCtr="0" forceAA="0" compatLnSpc="1">
              <a:prstTxWarp prst="textNoShape">
                <a:avLst/>
              </a:prstTxWarp>
              <a:noAutofit/>
            </a:bodyPr>
            <a:lstStyle/>
            <a:p>
              <a:pPr defTabSz="913576" fontAlgn="base">
                <a:spcBef>
                  <a:spcPct val="0"/>
                </a:spcBef>
                <a:spcAft>
                  <a:spcPct val="0"/>
                </a:spcAft>
                <a:defRPr/>
              </a:pPr>
              <a:r>
                <a:rPr lang="en-US" sz="2400" kern="0">
                  <a:solidFill>
                    <a:srgbClr val="D83B01"/>
                  </a:solidFill>
                  <a:latin typeface="Segoe UI"/>
                  <a:cs typeface="Segoe UI Semibold" panose="020B0702040204020203" pitchFamily="34" charset="0"/>
                </a:rPr>
                <a:t>Designer</a:t>
              </a:r>
            </a:p>
          </p:txBody>
        </p:sp>
        <p:sp>
          <p:nvSpPr>
            <p:cNvPr id="46" name="Rectangle 45"/>
            <p:cNvSpPr/>
            <p:nvPr/>
          </p:nvSpPr>
          <p:spPr bwMode="auto">
            <a:xfrm>
              <a:off x="1543588" y="3907252"/>
              <a:ext cx="2686440" cy="328688"/>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00" rIns="0" bIns="45700" numCol="1" spcCol="0" rtlCol="0" fromWordArt="0" anchor="ctr" anchorCtr="0" forceAA="0" compatLnSpc="1">
              <a:prstTxWarp prst="textNoShape">
                <a:avLst/>
              </a:prstTxWarp>
              <a:noAutofit/>
            </a:bodyPr>
            <a:lstStyle/>
            <a:p>
              <a:pPr defTabSz="913576" fontAlgn="base">
                <a:spcBef>
                  <a:spcPct val="0"/>
                </a:spcBef>
                <a:spcAft>
                  <a:spcPct val="0"/>
                </a:spcAft>
                <a:defRPr/>
              </a:pPr>
              <a:r>
                <a:rPr lang="en-US" sz="2400" kern="0">
                  <a:solidFill>
                    <a:srgbClr val="D83B01"/>
                  </a:solidFill>
                  <a:latin typeface="Segoe UI"/>
                  <a:cs typeface="Segoe UI Semibold" panose="020B0702040204020203" pitchFamily="34" charset="0"/>
                </a:rPr>
                <a:t>Editor</a:t>
              </a:r>
            </a:p>
          </p:txBody>
        </p:sp>
      </p:grpSp>
      <p:pic>
        <p:nvPicPr>
          <p:cNvPr id="190" name="Picture 189" descr="A screenshot of Design Ideas in PowerPoint">
            <a:extLst>
              <a:ext uri="{FF2B5EF4-FFF2-40B4-BE49-F238E27FC236}">
                <a16:creationId xmlns:a16="http://schemas.microsoft.com/office/drawing/2014/main" xmlns="" id="{ADBA1DAF-E4C6-48B1-9D7D-D8AAA945DC8C}"/>
              </a:ext>
            </a:extLst>
          </p:cNvPr>
          <p:cNvPicPr>
            <a:picLocks noChangeAspect="1"/>
          </p:cNvPicPr>
          <p:nvPr/>
        </p:nvPicPr>
        <p:blipFill rotWithShape="1">
          <a:blip r:embed="rId4"/>
          <a:srcRect l="31484" t="3678" b="34638"/>
          <a:stretch/>
        </p:blipFill>
        <p:spPr>
          <a:xfrm>
            <a:off x="4705545" y="2625997"/>
            <a:ext cx="6641019" cy="3363078"/>
          </a:xfrm>
          <a:prstGeom prst="rect">
            <a:avLst/>
          </a:prstGeom>
        </p:spPr>
      </p:pic>
      <p:cxnSp>
        <p:nvCxnSpPr>
          <p:cNvPr id="214" name="Straight Connector 213" descr="&quot; &quot;">
            <a:extLst>
              <a:ext uri="{FF2B5EF4-FFF2-40B4-BE49-F238E27FC236}">
                <a16:creationId xmlns:a16="http://schemas.microsoft.com/office/drawing/2014/main" xmlns="" id="{C08D3D46-8F06-414C-A06D-E51A3C9D8F30}"/>
              </a:ext>
            </a:extLst>
          </p:cNvPr>
          <p:cNvCxnSpPr/>
          <p:nvPr/>
        </p:nvCxnSpPr>
        <p:spPr>
          <a:xfrm>
            <a:off x="2595" y="1065769"/>
            <a:ext cx="12186813" cy="0"/>
          </a:xfrm>
          <a:prstGeom prst="line">
            <a:avLst/>
          </a:prstGeom>
          <a:noFill/>
          <a:ln w="15875">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8" name="Group 7" descr="&quot; &quot;">
            <a:extLst>
              <a:ext uri="{FF2B5EF4-FFF2-40B4-BE49-F238E27FC236}">
                <a16:creationId xmlns:a16="http://schemas.microsoft.com/office/drawing/2014/main" xmlns="" id="{CDA8C7DE-BB89-48DE-81AD-9925AA72A76C}"/>
              </a:ext>
            </a:extLst>
          </p:cNvPr>
          <p:cNvGrpSpPr/>
          <p:nvPr/>
        </p:nvGrpSpPr>
        <p:grpSpPr>
          <a:xfrm>
            <a:off x="11114241" y="232585"/>
            <a:ext cx="336581" cy="895411"/>
            <a:chOff x="11116375" y="231223"/>
            <a:chExt cx="336725" cy="895792"/>
          </a:xfrm>
        </p:grpSpPr>
        <p:sp>
          <p:nvSpPr>
            <p:cNvPr id="213" name="Freeform 9" descr="A folder">
              <a:extLst>
                <a:ext uri="{FF2B5EF4-FFF2-40B4-BE49-F238E27FC236}">
                  <a16:creationId xmlns:a16="http://schemas.microsoft.com/office/drawing/2014/main" xmlns="" id="{5B8065BB-8F5C-4DD8-9F04-D28A8C528693}"/>
                </a:ext>
              </a:extLst>
            </p:cNvPr>
            <p:cNvSpPr>
              <a:spLocks noEditPoints="1"/>
            </p:cNvSpPr>
            <p:nvPr/>
          </p:nvSpPr>
          <p:spPr bwMode="auto">
            <a:xfrm>
              <a:off x="11116375" y="231223"/>
              <a:ext cx="336725" cy="459760"/>
            </a:xfrm>
            <a:custGeom>
              <a:avLst/>
              <a:gdLst>
                <a:gd name="T0" fmla="*/ 189 w 208"/>
                <a:gd name="T1" fmla="*/ 265 h 284"/>
                <a:gd name="T2" fmla="*/ 208 w 208"/>
                <a:gd name="T3" fmla="*/ 265 h 284"/>
                <a:gd name="T4" fmla="*/ 208 w 208"/>
                <a:gd name="T5" fmla="*/ 246 h 284"/>
                <a:gd name="T6" fmla="*/ 208 w 208"/>
                <a:gd name="T7" fmla="*/ 19 h 284"/>
                <a:gd name="T8" fmla="*/ 208 w 208"/>
                <a:gd name="T9" fmla="*/ 10 h 284"/>
                <a:gd name="T10" fmla="*/ 208 w 208"/>
                <a:gd name="T11" fmla="*/ 0 h 284"/>
                <a:gd name="T12" fmla="*/ 0 w 208"/>
                <a:gd name="T13" fmla="*/ 0 h 284"/>
                <a:gd name="T14" fmla="*/ 0 w 208"/>
                <a:gd name="T15" fmla="*/ 19 h 284"/>
                <a:gd name="T16" fmla="*/ 0 w 208"/>
                <a:gd name="T17" fmla="*/ 199 h 284"/>
                <a:gd name="T18" fmla="*/ 114 w 208"/>
                <a:gd name="T19" fmla="*/ 284 h 284"/>
                <a:gd name="T20" fmla="*/ 114 w 208"/>
                <a:gd name="T21" fmla="*/ 265 h 284"/>
                <a:gd name="T22" fmla="*/ 189 w 208"/>
                <a:gd name="T23" fmla="*/ 265 h 284"/>
                <a:gd name="T24" fmla="*/ 189 w 208"/>
                <a:gd name="T25" fmla="*/ 19 h 284"/>
                <a:gd name="T26" fmla="*/ 189 w 208"/>
                <a:gd name="T27" fmla="*/ 246 h 284"/>
                <a:gd name="T28" fmla="*/ 114 w 208"/>
                <a:gd name="T29" fmla="*/ 246 h 284"/>
                <a:gd name="T30" fmla="*/ 114 w 208"/>
                <a:gd name="T31" fmla="*/ 180 h 284"/>
                <a:gd name="T32" fmla="*/ 132 w 208"/>
                <a:gd name="T33" fmla="*/ 161 h 284"/>
                <a:gd name="T34" fmla="*/ 132 w 208"/>
                <a:gd name="T35" fmla="*/ 86 h 284"/>
                <a:gd name="T36" fmla="*/ 28 w 208"/>
                <a:gd name="T37" fmla="*/ 19 h 284"/>
                <a:gd name="T38" fmla="*/ 189 w 208"/>
                <a:gd name="T39" fmla="*/ 19 h 284"/>
                <a:gd name="T40" fmla="*/ 99 w 208"/>
                <a:gd name="T41" fmla="*/ 166 h 284"/>
                <a:gd name="T42" fmla="*/ 95 w 208"/>
                <a:gd name="T43" fmla="*/ 173 h 284"/>
                <a:gd name="T44" fmla="*/ 95 w 208"/>
                <a:gd name="T45" fmla="*/ 180 h 284"/>
                <a:gd name="T46" fmla="*/ 95 w 208"/>
                <a:gd name="T47" fmla="*/ 246 h 284"/>
                <a:gd name="T48" fmla="*/ 19 w 208"/>
                <a:gd name="T49" fmla="*/ 190 h 284"/>
                <a:gd name="T50" fmla="*/ 19 w 208"/>
                <a:gd name="T51" fmla="*/ 36 h 284"/>
                <a:gd name="T52" fmla="*/ 114 w 208"/>
                <a:gd name="T53" fmla="*/ 95 h 284"/>
                <a:gd name="T54" fmla="*/ 114 w 208"/>
                <a:gd name="T55" fmla="*/ 154 h 284"/>
                <a:gd name="T56" fmla="*/ 99 w 208"/>
                <a:gd name="T57" fmla="*/ 166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08" h="284">
                  <a:moveTo>
                    <a:pt x="189" y="265"/>
                  </a:moveTo>
                  <a:lnTo>
                    <a:pt x="208" y="265"/>
                  </a:lnTo>
                  <a:lnTo>
                    <a:pt x="208" y="246"/>
                  </a:lnTo>
                  <a:lnTo>
                    <a:pt x="208" y="19"/>
                  </a:lnTo>
                  <a:lnTo>
                    <a:pt x="208" y="10"/>
                  </a:lnTo>
                  <a:lnTo>
                    <a:pt x="208" y="0"/>
                  </a:lnTo>
                  <a:lnTo>
                    <a:pt x="0" y="0"/>
                  </a:lnTo>
                  <a:lnTo>
                    <a:pt x="0" y="19"/>
                  </a:lnTo>
                  <a:lnTo>
                    <a:pt x="0" y="199"/>
                  </a:lnTo>
                  <a:lnTo>
                    <a:pt x="114" y="284"/>
                  </a:lnTo>
                  <a:lnTo>
                    <a:pt x="114" y="265"/>
                  </a:lnTo>
                  <a:lnTo>
                    <a:pt x="189" y="265"/>
                  </a:lnTo>
                  <a:close/>
                  <a:moveTo>
                    <a:pt x="189" y="19"/>
                  </a:moveTo>
                  <a:lnTo>
                    <a:pt x="189" y="246"/>
                  </a:lnTo>
                  <a:lnTo>
                    <a:pt x="114" y="246"/>
                  </a:lnTo>
                  <a:lnTo>
                    <a:pt x="114" y="180"/>
                  </a:lnTo>
                  <a:lnTo>
                    <a:pt x="132" y="161"/>
                  </a:lnTo>
                  <a:lnTo>
                    <a:pt x="132" y="86"/>
                  </a:lnTo>
                  <a:lnTo>
                    <a:pt x="28" y="19"/>
                  </a:lnTo>
                  <a:lnTo>
                    <a:pt x="189" y="19"/>
                  </a:lnTo>
                  <a:close/>
                  <a:moveTo>
                    <a:pt x="99" y="166"/>
                  </a:moveTo>
                  <a:lnTo>
                    <a:pt x="95" y="173"/>
                  </a:lnTo>
                  <a:lnTo>
                    <a:pt x="95" y="180"/>
                  </a:lnTo>
                  <a:lnTo>
                    <a:pt x="95" y="246"/>
                  </a:lnTo>
                  <a:lnTo>
                    <a:pt x="19" y="190"/>
                  </a:lnTo>
                  <a:lnTo>
                    <a:pt x="19" y="36"/>
                  </a:lnTo>
                  <a:lnTo>
                    <a:pt x="114" y="95"/>
                  </a:lnTo>
                  <a:lnTo>
                    <a:pt x="114" y="154"/>
                  </a:lnTo>
                  <a:lnTo>
                    <a:pt x="99" y="166"/>
                  </a:lnTo>
                  <a:close/>
                </a:path>
              </a:pathLst>
            </a:custGeom>
            <a:solidFill>
              <a:schemeClr val="accent4"/>
            </a:solidFill>
            <a:ln>
              <a:solidFill>
                <a:schemeClr val="accent4"/>
              </a:solidFill>
            </a:ln>
          </p:spPr>
          <p:txBody>
            <a:bodyPr vert="horz" wrap="square" lIns="93207" tIns="46603" rIns="93207" bIns="46603" numCol="1" anchor="t" anchorCtr="0" compatLnSpc="1">
              <a:prstTxWarp prst="textNoShape">
                <a:avLst/>
              </a:prstTxWarp>
            </a:bodyPr>
            <a:lstStyle/>
            <a:p>
              <a:pPr defTabSz="931881">
                <a:defRPr/>
              </a:pPr>
              <a:endParaRPr lang="en-US" sz="1836">
                <a:solidFill>
                  <a:srgbClr val="505050"/>
                </a:solidFill>
                <a:latin typeface="Segoe UI"/>
              </a:endParaRPr>
            </a:p>
          </p:txBody>
        </p:sp>
        <p:sp>
          <p:nvSpPr>
            <p:cNvPr id="218" name="Oval 217">
              <a:extLst>
                <a:ext uri="{FF2B5EF4-FFF2-40B4-BE49-F238E27FC236}">
                  <a16:creationId xmlns:a16="http://schemas.microsoft.com/office/drawing/2014/main" xmlns="" id="{6CF8B16B-AC9A-4C7C-BB9F-B334F52294D1}"/>
                </a:ext>
              </a:extLst>
            </p:cNvPr>
            <p:cNvSpPr/>
            <p:nvPr/>
          </p:nvSpPr>
          <p:spPr bwMode="auto">
            <a:xfrm>
              <a:off x="11224295" y="1002512"/>
              <a:ext cx="124503" cy="124503"/>
            </a:xfrm>
            <a:prstGeom prst="ellipse">
              <a:avLst/>
            </a:prstGeom>
            <a:solidFill>
              <a:schemeClr val="bg1">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0" rIns="0" bIns="45700" numCol="1" rtlCol="0" anchor="ctr" anchorCtr="0" compatLnSpc="1">
              <a:prstTxWarp prst="textNoShape">
                <a:avLst/>
              </a:prstTxWarp>
            </a:bodyPr>
            <a:lstStyle/>
            <a:p>
              <a:pPr algn="ctr" defTabSz="913576" fontAlgn="base">
                <a:spcBef>
                  <a:spcPct val="0"/>
                </a:spcBef>
                <a:spcAft>
                  <a:spcPct val="0"/>
                </a:spcAft>
                <a:defRPr/>
              </a:pPr>
              <a:endParaRPr lang="en-US" sz="1961" kern="0">
                <a:gradFill>
                  <a:gsLst>
                    <a:gs pos="5439">
                      <a:srgbClr val="F8F8F8"/>
                    </a:gs>
                    <a:gs pos="10000">
                      <a:srgbClr val="F8F8F8"/>
                    </a:gs>
                  </a:gsLst>
                  <a:lin ang="5400000" scaled="0"/>
                </a:gradFill>
                <a:latin typeface="Segoe UI"/>
              </a:endParaRPr>
            </a:p>
          </p:txBody>
        </p:sp>
      </p:grpSp>
      <p:grpSp>
        <p:nvGrpSpPr>
          <p:cNvPr id="5" name="Group 4" descr="&quot; &quot;">
            <a:extLst>
              <a:ext uri="{FF2B5EF4-FFF2-40B4-BE49-F238E27FC236}">
                <a16:creationId xmlns:a16="http://schemas.microsoft.com/office/drawing/2014/main" xmlns="" id="{AEE6B0EA-42CF-4481-AEDB-0FF53D7F08F8}"/>
              </a:ext>
            </a:extLst>
          </p:cNvPr>
          <p:cNvGrpSpPr/>
          <p:nvPr/>
        </p:nvGrpSpPr>
        <p:grpSpPr>
          <a:xfrm>
            <a:off x="3282493" y="381972"/>
            <a:ext cx="498401" cy="746025"/>
            <a:chOff x="3281294" y="380674"/>
            <a:chExt cx="498613" cy="746341"/>
          </a:xfrm>
        </p:grpSpPr>
        <p:sp>
          <p:nvSpPr>
            <p:cNvPr id="215" name="Oval 214">
              <a:extLst>
                <a:ext uri="{FF2B5EF4-FFF2-40B4-BE49-F238E27FC236}">
                  <a16:creationId xmlns:a16="http://schemas.microsoft.com/office/drawing/2014/main" xmlns="" id="{22596E68-EC97-46EF-9076-6D6BF90E7877}"/>
                </a:ext>
              </a:extLst>
            </p:cNvPr>
            <p:cNvSpPr/>
            <p:nvPr/>
          </p:nvSpPr>
          <p:spPr bwMode="auto">
            <a:xfrm>
              <a:off x="3469422" y="1002512"/>
              <a:ext cx="124503" cy="124503"/>
            </a:xfrm>
            <a:prstGeom prst="ellipse">
              <a:avLst/>
            </a:prstGeom>
            <a:solidFill>
              <a:schemeClr val="bg1">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0" rIns="0" bIns="45700" numCol="1" rtlCol="0" anchor="ctr" anchorCtr="0" compatLnSpc="1">
              <a:prstTxWarp prst="textNoShape">
                <a:avLst/>
              </a:prstTxWarp>
            </a:bodyPr>
            <a:lstStyle/>
            <a:p>
              <a:pPr algn="ctr" defTabSz="913576" fontAlgn="base">
                <a:spcBef>
                  <a:spcPct val="0"/>
                </a:spcBef>
                <a:spcAft>
                  <a:spcPct val="0"/>
                </a:spcAft>
                <a:defRPr/>
              </a:pPr>
              <a:endParaRPr lang="en-US" sz="1961" kern="0">
                <a:gradFill>
                  <a:gsLst>
                    <a:gs pos="5439">
                      <a:srgbClr val="F8F8F8"/>
                    </a:gs>
                    <a:gs pos="10000">
                      <a:srgbClr val="F8F8F8"/>
                    </a:gs>
                  </a:gsLst>
                  <a:lin ang="5400000" scaled="0"/>
                </a:gradFill>
                <a:latin typeface="Segoe UI"/>
              </a:endParaRPr>
            </a:p>
          </p:txBody>
        </p:sp>
        <p:sp>
          <p:nvSpPr>
            <p:cNvPr id="219" name="Freeform 25" descr="Seeing">
              <a:extLst>
                <a:ext uri="{FF2B5EF4-FFF2-40B4-BE49-F238E27FC236}">
                  <a16:creationId xmlns:a16="http://schemas.microsoft.com/office/drawing/2014/main" xmlns="" id="{8F7D5B9C-67F2-4D97-BD29-64CD226075AA}"/>
                </a:ext>
              </a:extLst>
            </p:cNvPr>
            <p:cNvSpPr>
              <a:spLocks noEditPoints="1"/>
            </p:cNvSpPr>
            <p:nvPr/>
          </p:nvSpPr>
          <p:spPr bwMode="auto">
            <a:xfrm>
              <a:off x="3281294" y="380674"/>
              <a:ext cx="498613" cy="275209"/>
            </a:xfrm>
            <a:custGeom>
              <a:avLst/>
              <a:gdLst>
                <a:gd name="T0" fmla="*/ 73 w 130"/>
                <a:gd name="T1" fmla="*/ 36 h 72"/>
                <a:gd name="T2" fmla="*/ 65 w 130"/>
                <a:gd name="T3" fmla="*/ 44 h 72"/>
                <a:gd name="T4" fmla="*/ 57 w 130"/>
                <a:gd name="T5" fmla="*/ 36 h 72"/>
                <a:gd name="T6" fmla="*/ 65 w 130"/>
                <a:gd name="T7" fmla="*/ 28 h 72"/>
                <a:gd name="T8" fmla="*/ 73 w 130"/>
                <a:gd name="T9" fmla="*/ 36 h 72"/>
                <a:gd name="T10" fmla="*/ 126 w 130"/>
                <a:gd name="T11" fmla="*/ 44 h 72"/>
                <a:gd name="T12" fmla="*/ 126 w 130"/>
                <a:gd name="T13" fmla="*/ 44 h 72"/>
                <a:gd name="T14" fmla="*/ 65 w 130"/>
                <a:gd name="T15" fmla="*/ 72 h 72"/>
                <a:gd name="T16" fmla="*/ 4 w 130"/>
                <a:gd name="T17" fmla="*/ 44 h 72"/>
                <a:gd name="T18" fmla="*/ 4 w 130"/>
                <a:gd name="T19" fmla="*/ 44 h 72"/>
                <a:gd name="T20" fmla="*/ 4 w 130"/>
                <a:gd name="T21" fmla="*/ 28 h 72"/>
                <a:gd name="T22" fmla="*/ 4 w 130"/>
                <a:gd name="T23" fmla="*/ 28 h 72"/>
                <a:gd name="T24" fmla="*/ 65 w 130"/>
                <a:gd name="T25" fmla="*/ 0 h 72"/>
                <a:gd name="T26" fmla="*/ 126 w 130"/>
                <a:gd name="T27" fmla="*/ 28 h 72"/>
                <a:gd name="T28" fmla="*/ 126 w 130"/>
                <a:gd name="T29" fmla="*/ 28 h 72"/>
                <a:gd name="T30" fmla="*/ 126 w 130"/>
                <a:gd name="T31" fmla="*/ 44 h 72"/>
                <a:gd name="T32" fmla="*/ 29 w 130"/>
                <a:gd name="T33" fmla="*/ 36 h 72"/>
                <a:gd name="T34" fmla="*/ 36 w 130"/>
                <a:gd name="T35" fmla="*/ 14 h 72"/>
                <a:gd name="T36" fmla="*/ 10 w 130"/>
                <a:gd name="T37" fmla="*/ 33 h 72"/>
                <a:gd name="T38" fmla="*/ 7 w 130"/>
                <a:gd name="T39" fmla="*/ 31 h 72"/>
                <a:gd name="T40" fmla="*/ 10 w 130"/>
                <a:gd name="T41" fmla="*/ 33 h 72"/>
                <a:gd name="T42" fmla="*/ 10 w 130"/>
                <a:gd name="T43" fmla="*/ 39 h 72"/>
                <a:gd name="T44" fmla="*/ 7 w 130"/>
                <a:gd name="T45" fmla="*/ 41 h 72"/>
                <a:gd name="T46" fmla="*/ 10 w 130"/>
                <a:gd name="T47" fmla="*/ 39 h 72"/>
                <a:gd name="T48" fmla="*/ 36 w 130"/>
                <a:gd name="T49" fmla="*/ 58 h 72"/>
                <a:gd name="T50" fmla="*/ 29 w 130"/>
                <a:gd name="T51" fmla="*/ 36 h 72"/>
                <a:gd name="T52" fmla="*/ 93 w 130"/>
                <a:gd name="T53" fmla="*/ 36 h 72"/>
                <a:gd name="T54" fmla="*/ 68 w 130"/>
                <a:gd name="T55" fmla="*/ 8 h 72"/>
                <a:gd name="T56" fmla="*/ 65 w 130"/>
                <a:gd name="T57" fmla="*/ 8 h 72"/>
                <a:gd name="T58" fmla="*/ 62 w 130"/>
                <a:gd name="T59" fmla="*/ 8 h 72"/>
                <a:gd name="T60" fmla="*/ 37 w 130"/>
                <a:gd name="T61" fmla="*/ 36 h 72"/>
                <a:gd name="T62" fmla="*/ 62 w 130"/>
                <a:gd name="T63" fmla="*/ 64 h 72"/>
                <a:gd name="T64" fmla="*/ 65 w 130"/>
                <a:gd name="T65" fmla="*/ 64 h 72"/>
                <a:gd name="T66" fmla="*/ 68 w 130"/>
                <a:gd name="T67" fmla="*/ 64 h 72"/>
                <a:gd name="T68" fmla="*/ 93 w 130"/>
                <a:gd name="T69" fmla="*/ 36 h 72"/>
                <a:gd name="T70" fmla="*/ 120 w 130"/>
                <a:gd name="T71" fmla="*/ 33 h 72"/>
                <a:gd name="T72" fmla="*/ 123 w 130"/>
                <a:gd name="T73" fmla="*/ 31 h 72"/>
                <a:gd name="T74" fmla="*/ 120 w 130"/>
                <a:gd name="T75" fmla="*/ 33 h 72"/>
                <a:gd name="T76" fmla="*/ 93 w 130"/>
                <a:gd name="T77" fmla="*/ 14 h 72"/>
                <a:gd name="T78" fmla="*/ 101 w 130"/>
                <a:gd name="T79" fmla="*/ 36 h 72"/>
                <a:gd name="T80" fmla="*/ 93 w 130"/>
                <a:gd name="T81" fmla="*/ 58 h 72"/>
                <a:gd name="T82" fmla="*/ 120 w 130"/>
                <a:gd name="T83" fmla="*/ 39 h 72"/>
                <a:gd name="T84" fmla="*/ 123 w 130"/>
                <a:gd name="T85" fmla="*/ 41 h 72"/>
                <a:gd name="T86" fmla="*/ 120 w 130"/>
                <a:gd name="T87" fmla="*/ 39 h 72"/>
                <a:gd name="T88" fmla="*/ 120 w 130"/>
                <a:gd name="T89" fmla="*/ 33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30" h="72">
                  <a:moveTo>
                    <a:pt x="73" y="36"/>
                  </a:moveTo>
                  <a:cubicBezTo>
                    <a:pt x="73" y="40"/>
                    <a:pt x="69" y="44"/>
                    <a:pt x="65" y="44"/>
                  </a:cubicBezTo>
                  <a:cubicBezTo>
                    <a:pt x="60" y="44"/>
                    <a:pt x="57" y="40"/>
                    <a:pt x="57" y="36"/>
                  </a:cubicBezTo>
                  <a:cubicBezTo>
                    <a:pt x="57" y="32"/>
                    <a:pt x="60" y="28"/>
                    <a:pt x="65" y="28"/>
                  </a:cubicBezTo>
                  <a:cubicBezTo>
                    <a:pt x="69" y="28"/>
                    <a:pt x="73" y="32"/>
                    <a:pt x="73" y="36"/>
                  </a:cubicBezTo>
                  <a:close/>
                  <a:moveTo>
                    <a:pt x="126" y="44"/>
                  </a:moveTo>
                  <a:cubicBezTo>
                    <a:pt x="126" y="44"/>
                    <a:pt x="126" y="44"/>
                    <a:pt x="126" y="44"/>
                  </a:cubicBezTo>
                  <a:cubicBezTo>
                    <a:pt x="109" y="62"/>
                    <a:pt x="88" y="72"/>
                    <a:pt x="65" y="72"/>
                  </a:cubicBezTo>
                  <a:cubicBezTo>
                    <a:pt x="42" y="72"/>
                    <a:pt x="20" y="62"/>
                    <a:pt x="4" y="44"/>
                  </a:cubicBezTo>
                  <a:cubicBezTo>
                    <a:pt x="4" y="44"/>
                    <a:pt x="4" y="44"/>
                    <a:pt x="4" y="44"/>
                  </a:cubicBezTo>
                  <a:cubicBezTo>
                    <a:pt x="0" y="40"/>
                    <a:pt x="0" y="32"/>
                    <a:pt x="4" y="28"/>
                  </a:cubicBezTo>
                  <a:cubicBezTo>
                    <a:pt x="4" y="28"/>
                    <a:pt x="4" y="28"/>
                    <a:pt x="4" y="28"/>
                  </a:cubicBezTo>
                  <a:cubicBezTo>
                    <a:pt x="20" y="10"/>
                    <a:pt x="42" y="0"/>
                    <a:pt x="65" y="0"/>
                  </a:cubicBezTo>
                  <a:cubicBezTo>
                    <a:pt x="88" y="0"/>
                    <a:pt x="109" y="10"/>
                    <a:pt x="126" y="28"/>
                  </a:cubicBezTo>
                  <a:cubicBezTo>
                    <a:pt x="126" y="28"/>
                    <a:pt x="126" y="28"/>
                    <a:pt x="126" y="28"/>
                  </a:cubicBezTo>
                  <a:cubicBezTo>
                    <a:pt x="130" y="32"/>
                    <a:pt x="130" y="40"/>
                    <a:pt x="126" y="44"/>
                  </a:cubicBezTo>
                  <a:close/>
                  <a:moveTo>
                    <a:pt x="29" y="36"/>
                  </a:moveTo>
                  <a:cubicBezTo>
                    <a:pt x="29" y="28"/>
                    <a:pt x="31" y="20"/>
                    <a:pt x="36" y="14"/>
                  </a:cubicBezTo>
                  <a:cubicBezTo>
                    <a:pt x="26" y="18"/>
                    <a:pt x="17" y="25"/>
                    <a:pt x="10" y="33"/>
                  </a:cubicBezTo>
                  <a:cubicBezTo>
                    <a:pt x="7" y="31"/>
                    <a:pt x="7" y="31"/>
                    <a:pt x="7" y="31"/>
                  </a:cubicBezTo>
                  <a:cubicBezTo>
                    <a:pt x="10" y="33"/>
                    <a:pt x="10" y="33"/>
                    <a:pt x="10" y="33"/>
                  </a:cubicBezTo>
                  <a:cubicBezTo>
                    <a:pt x="8" y="35"/>
                    <a:pt x="8" y="37"/>
                    <a:pt x="10" y="39"/>
                  </a:cubicBezTo>
                  <a:cubicBezTo>
                    <a:pt x="7" y="41"/>
                    <a:pt x="7" y="41"/>
                    <a:pt x="7" y="41"/>
                  </a:cubicBezTo>
                  <a:cubicBezTo>
                    <a:pt x="10" y="39"/>
                    <a:pt x="10" y="39"/>
                    <a:pt x="10" y="39"/>
                  </a:cubicBezTo>
                  <a:cubicBezTo>
                    <a:pt x="17" y="47"/>
                    <a:pt x="26" y="54"/>
                    <a:pt x="36" y="58"/>
                  </a:cubicBezTo>
                  <a:cubicBezTo>
                    <a:pt x="31" y="52"/>
                    <a:pt x="29" y="44"/>
                    <a:pt x="29" y="36"/>
                  </a:cubicBezTo>
                  <a:close/>
                  <a:moveTo>
                    <a:pt x="93" y="36"/>
                  </a:moveTo>
                  <a:cubicBezTo>
                    <a:pt x="93" y="22"/>
                    <a:pt x="82" y="10"/>
                    <a:pt x="68" y="8"/>
                  </a:cubicBezTo>
                  <a:cubicBezTo>
                    <a:pt x="67" y="8"/>
                    <a:pt x="66" y="8"/>
                    <a:pt x="65" y="8"/>
                  </a:cubicBezTo>
                  <a:cubicBezTo>
                    <a:pt x="64" y="8"/>
                    <a:pt x="63" y="8"/>
                    <a:pt x="62" y="8"/>
                  </a:cubicBezTo>
                  <a:cubicBezTo>
                    <a:pt x="48" y="10"/>
                    <a:pt x="37" y="22"/>
                    <a:pt x="37" y="36"/>
                  </a:cubicBezTo>
                  <a:cubicBezTo>
                    <a:pt x="37" y="50"/>
                    <a:pt x="48" y="62"/>
                    <a:pt x="62" y="64"/>
                  </a:cubicBezTo>
                  <a:cubicBezTo>
                    <a:pt x="63" y="64"/>
                    <a:pt x="64" y="64"/>
                    <a:pt x="65" y="64"/>
                  </a:cubicBezTo>
                  <a:cubicBezTo>
                    <a:pt x="66" y="64"/>
                    <a:pt x="67" y="64"/>
                    <a:pt x="68" y="64"/>
                  </a:cubicBezTo>
                  <a:cubicBezTo>
                    <a:pt x="82" y="62"/>
                    <a:pt x="93" y="50"/>
                    <a:pt x="93" y="36"/>
                  </a:cubicBezTo>
                  <a:close/>
                  <a:moveTo>
                    <a:pt x="120" y="33"/>
                  </a:moveTo>
                  <a:cubicBezTo>
                    <a:pt x="123" y="31"/>
                    <a:pt x="123" y="31"/>
                    <a:pt x="123" y="31"/>
                  </a:cubicBezTo>
                  <a:cubicBezTo>
                    <a:pt x="120" y="33"/>
                    <a:pt x="120" y="33"/>
                    <a:pt x="120" y="33"/>
                  </a:cubicBezTo>
                  <a:cubicBezTo>
                    <a:pt x="112" y="25"/>
                    <a:pt x="103" y="18"/>
                    <a:pt x="93" y="14"/>
                  </a:cubicBezTo>
                  <a:cubicBezTo>
                    <a:pt x="98" y="20"/>
                    <a:pt x="101" y="28"/>
                    <a:pt x="101" y="36"/>
                  </a:cubicBezTo>
                  <a:cubicBezTo>
                    <a:pt x="101" y="44"/>
                    <a:pt x="98" y="52"/>
                    <a:pt x="93" y="58"/>
                  </a:cubicBezTo>
                  <a:cubicBezTo>
                    <a:pt x="103" y="54"/>
                    <a:pt x="112" y="47"/>
                    <a:pt x="120" y="39"/>
                  </a:cubicBezTo>
                  <a:cubicBezTo>
                    <a:pt x="123" y="41"/>
                    <a:pt x="123" y="41"/>
                    <a:pt x="123" y="41"/>
                  </a:cubicBezTo>
                  <a:cubicBezTo>
                    <a:pt x="120" y="39"/>
                    <a:pt x="120" y="39"/>
                    <a:pt x="120" y="39"/>
                  </a:cubicBezTo>
                  <a:cubicBezTo>
                    <a:pt x="121" y="37"/>
                    <a:pt x="121" y="35"/>
                    <a:pt x="120" y="33"/>
                  </a:cubicBezTo>
                  <a:close/>
                </a:path>
              </a:pathLst>
            </a:custGeom>
            <a:solidFill>
              <a:schemeClr val="accent4"/>
            </a:solidFill>
            <a:ln>
              <a:solidFill>
                <a:schemeClr val="accent4"/>
              </a:solidFill>
            </a:ln>
          </p:spPr>
          <p:txBody>
            <a:bodyPr vert="horz" wrap="square" lIns="93207" tIns="46603" rIns="93207" bIns="46603" numCol="1" anchor="t" anchorCtr="0" compatLnSpc="1">
              <a:prstTxWarp prst="textNoShape">
                <a:avLst/>
              </a:prstTxWarp>
            </a:bodyPr>
            <a:lstStyle/>
            <a:p>
              <a:pPr defTabSz="931881">
                <a:defRPr/>
              </a:pPr>
              <a:endParaRPr lang="en-US" sz="1836">
                <a:solidFill>
                  <a:srgbClr val="505050"/>
                </a:solidFill>
                <a:latin typeface="Segoe UI"/>
              </a:endParaRPr>
            </a:p>
          </p:txBody>
        </p:sp>
      </p:grpSp>
      <p:grpSp>
        <p:nvGrpSpPr>
          <p:cNvPr id="6" name="Group 5" descr="&quot; &quot;">
            <a:extLst>
              <a:ext uri="{FF2B5EF4-FFF2-40B4-BE49-F238E27FC236}">
                <a16:creationId xmlns:a16="http://schemas.microsoft.com/office/drawing/2014/main" xmlns="" id="{1B4E4A02-E2A3-4F68-A628-05FFC49130C9}"/>
              </a:ext>
            </a:extLst>
          </p:cNvPr>
          <p:cNvGrpSpPr/>
          <p:nvPr/>
        </p:nvGrpSpPr>
        <p:grpSpPr>
          <a:xfrm>
            <a:off x="5873383" y="399946"/>
            <a:ext cx="488692" cy="728051"/>
            <a:chOff x="5873286" y="398655"/>
            <a:chExt cx="488900" cy="728360"/>
          </a:xfrm>
        </p:grpSpPr>
        <p:sp>
          <p:nvSpPr>
            <p:cNvPr id="216" name="Oval 215">
              <a:extLst>
                <a:ext uri="{FF2B5EF4-FFF2-40B4-BE49-F238E27FC236}">
                  <a16:creationId xmlns:a16="http://schemas.microsoft.com/office/drawing/2014/main" xmlns="" id="{5CA3E31F-9FD7-4854-99B4-AC2C648E6845}"/>
                </a:ext>
              </a:extLst>
            </p:cNvPr>
            <p:cNvSpPr/>
            <p:nvPr/>
          </p:nvSpPr>
          <p:spPr bwMode="auto">
            <a:xfrm>
              <a:off x="6045778" y="1002512"/>
              <a:ext cx="124503" cy="124503"/>
            </a:xfrm>
            <a:prstGeom prst="ellipse">
              <a:avLst/>
            </a:prstGeom>
            <a:solidFill>
              <a:srgbClr val="D83B0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0" rIns="0" bIns="45700" numCol="1" rtlCol="0" anchor="ctr" anchorCtr="0" compatLnSpc="1">
              <a:prstTxWarp prst="textNoShape">
                <a:avLst/>
              </a:prstTxWarp>
            </a:bodyPr>
            <a:lstStyle/>
            <a:p>
              <a:pPr algn="ctr" defTabSz="913576" fontAlgn="base">
                <a:spcBef>
                  <a:spcPct val="0"/>
                </a:spcBef>
                <a:spcAft>
                  <a:spcPct val="0"/>
                </a:spcAft>
                <a:defRPr/>
              </a:pPr>
              <a:endParaRPr lang="en-US" sz="1961" kern="0">
                <a:gradFill>
                  <a:gsLst>
                    <a:gs pos="5439">
                      <a:srgbClr val="F8F8F8"/>
                    </a:gs>
                    <a:gs pos="10000">
                      <a:srgbClr val="F8F8F8"/>
                    </a:gs>
                  </a:gsLst>
                  <a:lin ang="5400000" scaled="0"/>
                </a:gradFill>
                <a:latin typeface="Segoe UI"/>
              </a:endParaRPr>
            </a:p>
          </p:txBody>
        </p:sp>
        <p:sp>
          <p:nvSpPr>
            <p:cNvPr id="220" name="Freeform 34" descr="Typing">
              <a:extLst>
                <a:ext uri="{FF2B5EF4-FFF2-40B4-BE49-F238E27FC236}">
                  <a16:creationId xmlns:a16="http://schemas.microsoft.com/office/drawing/2014/main" xmlns="" id="{0F713084-A15A-42F7-8EDB-33E1F16DF2F7}"/>
                </a:ext>
              </a:extLst>
            </p:cNvPr>
            <p:cNvSpPr>
              <a:spLocks noEditPoints="1"/>
            </p:cNvSpPr>
            <p:nvPr/>
          </p:nvSpPr>
          <p:spPr bwMode="auto">
            <a:xfrm>
              <a:off x="5873286" y="398655"/>
              <a:ext cx="488900" cy="275209"/>
            </a:xfrm>
            <a:custGeom>
              <a:avLst/>
              <a:gdLst>
                <a:gd name="T0" fmla="*/ 293 w 302"/>
                <a:gd name="T1" fmla="*/ 170 h 170"/>
                <a:gd name="T2" fmla="*/ 302 w 302"/>
                <a:gd name="T3" fmla="*/ 19 h 170"/>
                <a:gd name="T4" fmla="*/ 283 w 302"/>
                <a:gd name="T5" fmla="*/ 0 h 170"/>
                <a:gd name="T6" fmla="*/ 9 w 302"/>
                <a:gd name="T7" fmla="*/ 0 h 170"/>
                <a:gd name="T8" fmla="*/ 0 w 302"/>
                <a:gd name="T9" fmla="*/ 151 h 170"/>
                <a:gd name="T10" fmla="*/ 19 w 302"/>
                <a:gd name="T11" fmla="*/ 170 h 170"/>
                <a:gd name="T12" fmla="*/ 19 w 302"/>
                <a:gd name="T13" fmla="*/ 19 h 170"/>
                <a:gd name="T14" fmla="*/ 283 w 302"/>
                <a:gd name="T15" fmla="*/ 151 h 170"/>
                <a:gd name="T16" fmla="*/ 19 w 302"/>
                <a:gd name="T17" fmla="*/ 19 h 170"/>
                <a:gd name="T18" fmla="*/ 66 w 302"/>
                <a:gd name="T19" fmla="*/ 38 h 170"/>
                <a:gd name="T20" fmla="*/ 37 w 302"/>
                <a:gd name="T21" fmla="*/ 57 h 170"/>
                <a:gd name="T22" fmla="*/ 104 w 302"/>
                <a:gd name="T23" fmla="*/ 57 h 170"/>
                <a:gd name="T24" fmla="*/ 85 w 302"/>
                <a:gd name="T25" fmla="*/ 38 h 170"/>
                <a:gd name="T26" fmla="*/ 104 w 302"/>
                <a:gd name="T27" fmla="*/ 57 h 170"/>
                <a:gd name="T28" fmla="*/ 123 w 302"/>
                <a:gd name="T29" fmla="*/ 57 h 170"/>
                <a:gd name="T30" fmla="*/ 142 w 302"/>
                <a:gd name="T31" fmla="*/ 38 h 170"/>
                <a:gd name="T32" fmla="*/ 179 w 302"/>
                <a:gd name="T33" fmla="*/ 57 h 170"/>
                <a:gd name="T34" fmla="*/ 160 w 302"/>
                <a:gd name="T35" fmla="*/ 38 h 170"/>
                <a:gd name="T36" fmla="*/ 179 w 302"/>
                <a:gd name="T37" fmla="*/ 57 h 170"/>
                <a:gd name="T38" fmla="*/ 217 w 302"/>
                <a:gd name="T39" fmla="*/ 38 h 170"/>
                <a:gd name="T40" fmla="*/ 198 w 302"/>
                <a:gd name="T41" fmla="*/ 57 h 170"/>
                <a:gd name="T42" fmla="*/ 236 w 302"/>
                <a:gd name="T43" fmla="*/ 38 h 170"/>
                <a:gd name="T44" fmla="*/ 264 w 302"/>
                <a:gd name="T45" fmla="*/ 57 h 170"/>
                <a:gd name="T46" fmla="*/ 236 w 302"/>
                <a:gd name="T47" fmla="*/ 38 h 170"/>
                <a:gd name="T48" fmla="*/ 37 w 302"/>
                <a:gd name="T49" fmla="*/ 95 h 170"/>
                <a:gd name="T50" fmla="*/ 56 w 302"/>
                <a:gd name="T51" fmla="*/ 76 h 170"/>
                <a:gd name="T52" fmla="*/ 94 w 302"/>
                <a:gd name="T53" fmla="*/ 95 h 170"/>
                <a:gd name="T54" fmla="*/ 75 w 302"/>
                <a:gd name="T55" fmla="*/ 76 h 170"/>
                <a:gd name="T56" fmla="*/ 94 w 302"/>
                <a:gd name="T57" fmla="*/ 95 h 170"/>
                <a:gd name="T58" fmla="*/ 113 w 302"/>
                <a:gd name="T59" fmla="*/ 95 h 170"/>
                <a:gd name="T60" fmla="*/ 132 w 302"/>
                <a:gd name="T61" fmla="*/ 76 h 170"/>
                <a:gd name="T62" fmla="*/ 170 w 302"/>
                <a:gd name="T63" fmla="*/ 95 h 170"/>
                <a:gd name="T64" fmla="*/ 151 w 302"/>
                <a:gd name="T65" fmla="*/ 76 h 170"/>
                <a:gd name="T66" fmla="*/ 170 w 302"/>
                <a:gd name="T67" fmla="*/ 95 h 170"/>
                <a:gd name="T68" fmla="*/ 208 w 302"/>
                <a:gd name="T69" fmla="*/ 76 h 170"/>
                <a:gd name="T70" fmla="*/ 189 w 302"/>
                <a:gd name="T71" fmla="*/ 95 h 170"/>
                <a:gd name="T72" fmla="*/ 227 w 302"/>
                <a:gd name="T73" fmla="*/ 76 h 170"/>
                <a:gd name="T74" fmla="*/ 264 w 302"/>
                <a:gd name="T75" fmla="*/ 95 h 170"/>
                <a:gd name="T76" fmla="*/ 227 w 302"/>
                <a:gd name="T77" fmla="*/ 76 h 170"/>
                <a:gd name="T78" fmla="*/ 66 w 302"/>
                <a:gd name="T79" fmla="*/ 114 h 170"/>
                <a:gd name="T80" fmla="*/ 37 w 302"/>
                <a:gd name="T81" fmla="*/ 133 h 170"/>
                <a:gd name="T82" fmla="*/ 85 w 302"/>
                <a:gd name="T83" fmla="*/ 114 h 170"/>
                <a:gd name="T84" fmla="*/ 208 w 302"/>
                <a:gd name="T85" fmla="*/ 133 h 170"/>
                <a:gd name="T86" fmla="*/ 85 w 302"/>
                <a:gd name="T87" fmla="*/ 114 h 170"/>
                <a:gd name="T88" fmla="*/ 264 w 302"/>
                <a:gd name="T89" fmla="*/ 114 h 170"/>
                <a:gd name="T90" fmla="*/ 246 w 302"/>
                <a:gd name="T91" fmla="*/ 133 h 170"/>
                <a:gd name="T92" fmla="*/ 227 w 302"/>
                <a:gd name="T93" fmla="*/ 11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02" h="170">
                  <a:moveTo>
                    <a:pt x="283" y="170"/>
                  </a:moveTo>
                  <a:lnTo>
                    <a:pt x="293" y="170"/>
                  </a:lnTo>
                  <a:lnTo>
                    <a:pt x="302" y="170"/>
                  </a:lnTo>
                  <a:lnTo>
                    <a:pt x="302" y="19"/>
                  </a:lnTo>
                  <a:lnTo>
                    <a:pt x="302" y="0"/>
                  </a:lnTo>
                  <a:lnTo>
                    <a:pt x="283" y="0"/>
                  </a:lnTo>
                  <a:lnTo>
                    <a:pt x="19" y="0"/>
                  </a:lnTo>
                  <a:lnTo>
                    <a:pt x="9" y="0"/>
                  </a:lnTo>
                  <a:lnTo>
                    <a:pt x="0" y="0"/>
                  </a:lnTo>
                  <a:lnTo>
                    <a:pt x="0" y="151"/>
                  </a:lnTo>
                  <a:lnTo>
                    <a:pt x="0" y="170"/>
                  </a:lnTo>
                  <a:lnTo>
                    <a:pt x="19" y="170"/>
                  </a:lnTo>
                  <a:lnTo>
                    <a:pt x="283" y="170"/>
                  </a:lnTo>
                  <a:close/>
                  <a:moveTo>
                    <a:pt x="19" y="19"/>
                  </a:moveTo>
                  <a:lnTo>
                    <a:pt x="283" y="19"/>
                  </a:lnTo>
                  <a:lnTo>
                    <a:pt x="283" y="151"/>
                  </a:lnTo>
                  <a:lnTo>
                    <a:pt x="19" y="151"/>
                  </a:lnTo>
                  <a:lnTo>
                    <a:pt x="19" y="19"/>
                  </a:lnTo>
                  <a:close/>
                  <a:moveTo>
                    <a:pt x="37" y="38"/>
                  </a:moveTo>
                  <a:lnTo>
                    <a:pt x="66" y="38"/>
                  </a:lnTo>
                  <a:lnTo>
                    <a:pt x="66" y="57"/>
                  </a:lnTo>
                  <a:lnTo>
                    <a:pt x="37" y="57"/>
                  </a:lnTo>
                  <a:lnTo>
                    <a:pt x="37" y="38"/>
                  </a:lnTo>
                  <a:close/>
                  <a:moveTo>
                    <a:pt x="104" y="57"/>
                  </a:moveTo>
                  <a:lnTo>
                    <a:pt x="85" y="57"/>
                  </a:lnTo>
                  <a:lnTo>
                    <a:pt x="85" y="38"/>
                  </a:lnTo>
                  <a:lnTo>
                    <a:pt x="104" y="38"/>
                  </a:lnTo>
                  <a:lnTo>
                    <a:pt x="104" y="57"/>
                  </a:lnTo>
                  <a:close/>
                  <a:moveTo>
                    <a:pt x="142" y="57"/>
                  </a:moveTo>
                  <a:lnTo>
                    <a:pt x="123" y="57"/>
                  </a:lnTo>
                  <a:lnTo>
                    <a:pt x="123" y="38"/>
                  </a:lnTo>
                  <a:lnTo>
                    <a:pt x="142" y="38"/>
                  </a:lnTo>
                  <a:lnTo>
                    <a:pt x="142" y="57"/>
                  </a:lnTo>
                  <a:close/>
                  <a:moveTo>
                    <a:pt x="179" y="57"/>
                  </a:moveTo>
                  <a:lnTo>
                    <a:pt x="160" y="57"/>
                  </a:lnTo>
                  <a:lnTo>
                    <a:pt x="160" y="38"/>
                  </a:lnTo>
                  <a:lnTo>
                    <a:pt x="179" y="38"/>
                  </a:lnTo>
                  <a:lnTo>
                    <a:pt x="179" y="57"/>
                  </a:lnTo>
                  <a:close/>
                  <a:moveTo>
                    <a:pt x="198" y="38"/>
                  </a:moveTo>
                  <a:lnTo>
                    <a:pt x="217" y="38"/>
                  </a:lnTo>
                  <a:lnTo>
                    <a:pt x="217" y="57"/>
                  </a:lnTo>
                  <a:lnTo>
                    <a:pt x="198" y="57"/>
                  </a:lnTo>
                  <a:lnTo>
                    <a:pt x="198" y="38"/>
                  </a:lnTo>
                  <a:close/>
                  <a:moveTo>
                    <a:pt x="236" y="38"/>
                  </a:moveTo>
                  <a:lnTo>
                    <a:pt x="264" y="38"/>
                  </a:lnTo>
                  <a:lnTo>
                    <a:pt x="264" y="57"/>
                  </a:lnTo>
                  <a:lnTo>
                    <a:pt x="236" y="57"/>
                  </a:lnTo>
                  <a:lnTo>
                    <a:pt x="236" y="38"/>
                  </a:lnTo>
                  <a:close/>
                  <a:moveTo>
                    <a:pt x="56" y="95"/>
                  </a:moveTo>
                  <a:lnTo>
                    <a:pt x="37" y="95"/>
                  </a:lnTo>
                  <a:lnTo>
                    <a:pt x="37" y="76"/>
                  </a:lnTo>
                  <a:lnTo>
                    <a:pt x="56" y="76"/>
                  </a:lnTo>
                  <a:lnTo>
                    <a:pt x="56" y="95"/>
                  </a:lnTo>
                  <a:close/>
                  <a:moveTo>
                    <a:pt x="94" y="95"/>
                  </a:moveTo>
                  <a:lnTo>
                    <a:pt x="75" y="95"/>
                  </a:lnTo>
                  <a:lnTo>
                    <a:pt x="75" y="76"/>
                  </a:lnTo>
                  <a:lnTo>
                    <a:pt x="94" y="76"/>
                  </a:lnTo>
                  <a:lnTo>
                    <a:pt x="94" y="95"/>
                  </a:lnTo>
                  <a:close/>
                  <a:moveTo>
                    <a:pt x="132" y="95"/>
                  </a:moveTo>
                  <a:lnTo>
                    <a:pt x="113" y="95"/>
                  </a:lnTo>
                  <a:lnTo>
                    <a:pt x="113" y="76"/>
                  </a:lnTo>
                  <a:lnTo>
                    <a:pt x="132" y="76"/>
                  </a:lnTo>
                  <a:lnTo>
                    <a:pt x="132" y="95"/>
                  </a:lnTo>
                  <a:close/>
                  <a:moveTo>
                    <a:pt x="170" y="95"/>
                  </a:moveTo>
                  <a:lnTo>
                    <a:pt x="151" y="95"/>
                  </a:lnTo>
                  <a:lnTo>
                    <a:pt x="151" y="76"/>
                  </a:lnTo>
                  <a:lnTo>
                    <a:pt x="170" y="76"/>
                  </a:lnTo>
                  <a:lnTo>
                    <a:pt x="170" y="95"/>
                  </a:lnTo>
                  <a:close/>
                  <a:moveTo>
                    <a:pt x="189" y="76"/>
                  </a:moveTo>
                  <a:lnTo>
                    <a:pt x="208" y="76"/>
                  </a:lnTo>
                  <a:lnTo>
                    <a:pt x="208" y="95"/>
                  </a:lnTo>
                  <a:lnTo>
                    <a:pt x="189" y="95"/>
                  </a:lnTo>
                  <a:lnTo>
                    <a:pt x="189" y="76"/>
                  </a:lnTo>
                  <a:close/>
                  <a:moveTo>
                    <a:pt x="227" y="76"/>
                  </a:moveTo>
                  <a:lnTo>
                    <a:pt x="264" y="76"/>
                  </a:lnTo>
                  <a:lnTo>
                    <a:pt x="264" y="95"/>
                  </a:lnTo>
                  <a:lnTo>
                    <a:pt x="227" y="95"/>
                  </a:lnTo>
                  <a:lnTo>
                    <a:pt x="227" y="76"/>
                  </a:lnTo>
                  <a:close/>
                  <a:moveTo>
                    <a:pt x="37" y="114"/>
                  </a:moveTo>
                  <a:lnTo>
                    <a:pt x="66" y="114"/>
                  </a:lnTo>
                  <a:lnTo>
                    <a:pt x="66" y="133"/>
                  </a:lnTo>
                  <a:lnTo>
                    <a:pt x="37" y="133"/>
                  </a:lnTo>
                  <a:lnTo>
                    <a:pt x="37" y="114"/>
                  </a:lnTo>
                  <a:close/>
                  <a:moveTo>
                    <a:pt x="85" y="114"/>
                  </a:moveTo>
                  <a:lnTo>
                    <a:pt x="208" y="114"/>
                  </a:lnTo>
                  <a:lnTo>
                    <a:pt x="208" y="133"/>
                  </a:lnTo>
                  <a:lnTo>
                    <a:pt x="85" y="133"/>
                  </a:lnTo>
                  <a:lnTo>
                    <a:pt x="85" y="114"/>
                  </a:lnTo>
                  <a:close/>
                  <a:moveTo>
                    <a:pt x="246" y="114"/>
                  </a:moveTo>
                  <a:lnTo>
                    <a:pt x="264" y="114"/>
                  </a:lnTo>
                  <a:lnTo>
                    <a:pt x="264" y="133"/>
                  </a:lnTo>
                  <a:lnTo>
                    <a:pt x="246" y="133"/>
                  </a:lnTo>
                  <a:lnTo>
                    <a:pt x="227" y="133"/>
                  </a:lnTo>
                  <a:lnTo>
                    <a:pt x="227" y="114"/>
                  </a:lnTo>
                  <a:lnTo>
                    <a:pt x="246" y="114"/>
                  </a:lnTo>
                  <a:close/>
                </a:path>
              </a:pathLst>
            </a:custGeom>
            <a:solidFill>
              <a:srgbClr val="D83B01"/>
            </a:solidFill>
            <a:ln>
              <a:solidFill>
                <a:srgbClr val="D83B01"/>
              </a:solidFill>
            </a:ln>
          </p:spPr>
          <p:txBody>
            <a:bodyPr vert="horz" wrap="square" lIns="93207" tIns="46603" rIns="93207" bIns="46603" numCol="1" anchor="t" anchorCtr="0" compatLnSpc="1">
              <a:prstTxWarp prst="textNoShape">
                <a:avLst/>
              </a:prstTxWarp>
            </a:bodyPr>
            <a:lstStyle/>
            <a:p>
              <a:pPr defTabSz="931881">
                <a:defRPr/>
              </a:pPr>
              <a:endParaRPr lang="en-US" sz="1836">
                <a:solidFill>
                  <a:srgbClr val="505050"/>
                </a:solidFill>
                <a:latin typeface="Segoe UI"/>
              </a:endParaRPr>
            </a:p>
          </p:txBody>
        </p:sp>
      </p:grpSp>
      <p:grpSp>
        <p:nvGrpSpPr>
          <p:cNvPr id="7" name="Group 6" descr="&quot; &quot;">
            <a:extLst>
              <a:ext uri="{FF2B5EF4-FFF2-40B4-BE49-F238E27FC236}">
                <a16:creationId xmlns:a16="http://schemas.microsoft.com/office/drawing/2014/main" xmlns="" id="{4C537BC6-DBAF-4607-ADF2-8443F952AAB0}"/>
              </a:ext>
            </a:extLst>
          </p:cNvPr>
          <p:cNvGrpSpPr/>
          <p:nvPr/>
        </p:nvGrpSpPr>
        <p:grpSpPr>
          <a:xfrm>
            <a:off x="8462434" y="325231"/>
            <a:ext cx="488692" cy="802764"/>
            <a:chOff x="8463439" y="323909"/>
            <a:chExt cx="488900" cy="803106"/>
          </a:xfrm>
        </p:grpSpPr>
        <p:sp>
          <p:nvSpPr>
            <p:cNvPr id="217" name="Oval 216">
              <a:extLst>
                <a:ext uri="{FF2B5EF4-FFF2-40B4-BE49-F238E27FC236}">
                  <a16:creationId xmlns:a16="http://schemas.microsoft.com/office/drawing/2014/main" xmlns="" id="{C53F4672-0784-4A67-A283-60F68D89F153}"/>
                </a:ext>
              </a:extLst>
            </p:cNvPr>
            <p:cNvSpPr/>
            <p:nvPr/>
          </p:nvSpPr>
          <p:spPr bwMode="auto">
            <a:xfrm>
              <a:off x="8635037" y="1002512"/>
              <a:ext cx="124503" cy="124503"/>
            </a:xfrm>
            <a:prstGeom prst="ellipse">
              <a:avLst/>
            </a:prstGeom>
            <a:solidFill>
              <a:schemeClr val="bg1">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0" rIns="0" bIns="45700" numCol="1" rtlCol="0" anchor="ctr" anchorCtr="0" compatLnSpc="1">
              <a:prstTxWarp prst="textNoShape">
                <a:avLst/>
              </a:prstTxWarp>
            </a:bodyPr>
            <a:lstStyle/>
            <a:p>
              <a:pPr algn="ctr" defTabSz="913576" fontAlgn="base">
                <a:spcBef>
                  <a:spcPct val="0"/>
                </a:spcBef>
                <a:spcAft>
                  <a:spcPct val="0"/>
                </a:spcAft>
                <a:defRPr/>
              </a:pPr>
              <a:endParaRPr lang="en-US" sz="1961" kern="0">
                <a:gradFill>
                  <a:gsLst>
                    <a:gs pos="5439">
                      <a:srgbClr val="F8F8F8"/>
                    </a:gs>
                    <a:gs pos="10000">
                      <a:srgbClr val="F8F8F8"/>
                    </a:gs>
                  </a:gsLst>
                  <a:lin ang="5400000" scaled="0"/>
                </a:gradFill>
                <a:latin typeface="Segoe UI"/>
              </a:endParaRPr>
            </a:p>
          </p:txBody>
        </p:sp>
        <p:sp>
          <p:nvSpPr>
            <p:cNvPr id="221" name="Freeform 24" descr="A group of people">
              <a:extLst>
                <a:ext uri="{FF2B5EF4-FFF2-40B4-BE49-F238E27FC236}">
                  <a16:creationId xmlns:a16="http://schemas.microsoft.com/office/drawing/2014/main" xmlns="" id="{CF80E479-8A8D-4D2E-81AD-C675152C8A02}"/>
                </a:ext>
              </a:extLst>
            </p:cNvPr>
            <p:cNvSpPr>
              <a:spLocks noEditPoints="1"/>
            </p:cNvSpPr>
            <p:nvPr/>
          </p:nvSpPr>
          <p:spPr bwMode="auto">
            <a:xfrm>
              <a:off x="8463439" y="323909"/>
              <a:ext cx="488900" cy="398242"/>
            </a:xfrm>
            <a:custGeom>
              <a:avLst/>
              <a:gdLst>
                <a:gd name="T0" fmla="*/ 0 w 128"/>
                <a:gd name="T1" fmla="*/ 56 h 104"/>
                <a:gd name="T2" fmla="*/ 8 w 128"/>
                <a:gd name="T3" fmla="*/ 56 h 104"/>
                <a:gd name="T4" fmla="*/ 24 w 128"/>
                <a:gd name="T5" fmla="*/ 40 h 104"/>
                <a:gd name="T6" fmla="*/ 40 w 128"/>
                <a:gd name="T7" fmla="*/ 56 h 104"/>
                <a:gd name="T8" fmla="*/ 50 w 128"/>
                <a:gd name="T9" fmla="*/ 75 h 104"/>
                <a:gd name="T10" fmla="*/ 32 w 128"/>
                <a:gd name="T11" fmla="*/ 104 h 104"/>
                <a:gd name="T12" fmla="*/ 40 w 128"/>
                <a:gd name="T13" fmla="*/ 104 h 104"/>
                <a:gd name="T14" fmla="*/ 64 w 128"/>
                <a:gd name="T15" fmla="*/ 80 h 104"/>
                <a:gd name="T16" fmla="*/ 88 w 128"/>
                <a:gd name="T17" fmla="*/ 104 h 104"/>
                <a:gd name="T18" fmla="*/ 96 w 128"/>
                <a:gd name="T19" fmla="*/ 104 h 104"/>
                <a:gd name="T20" fmla="*/ 78 w 128"/>
                <a:gd name="T21" fmla="*/ 75 h 104"/>
                <a:gd name="T22" fmla="*/ 88 w 128"/>
                <a:gd name="T23" fmla="*/ 56 h 104"/>
                <a:gd name="T24" fmla="*/ 104 w 128"/>
                <a:gd name="T25" fmla="*/ 40 h 104"/>
                <a:gd name="T26" fmla="*/ 120 w 128"/>
                <a:gd name="T27" fmla="*/ 56 h 104"/>
                <a:gd name="T28" fmla="*/ 128 w 128"/>
                <a:gd name="T29" fmla="*/ 56 h 104"/>
                <a:gd name="T30" fmla="*/ 117 w 128"/>
                <a:gd name="T31" fmla="*/ 36 h 104"/>
                <a:gd name="T32" fmla="*/ 124 w 128"/>
                <a:gd name="T33" fmla="*/ 20 h 104"/>
                <a:gd name="T34" fmla="*/ 104 w 128"/>
                <a:gd name="T35" fmla="*/ 0 h 104"/>
                <a:gd name="T36" fmla="*/ 84 w 128"/>
                <a:gd name="T37" fmla="*/ 20 h 104"/>
                <a:gd name="T38" fmla="*/ 92 w 128"/>
                <a:gd name="T39" fmla="*/ 36 h 104"/>
                <a:gd name="T40" fmla="*/ 84 w 128"/>
                <a:gd name="T41" fmla="*/ 43 h 104"/>
                <a:gd name="T42" fmla="*/ 64 w 128"/>
                <a:gd name="T43" fmla="*/ 32 h 104"/>
                <a:gd name="T44" fmla="*/ 44 w 128"/>
                <a:gd name="T45" fmla="*/ 43 h 104"/>
                <a:gd name="T46" fmla="*/ 37 w 128"/>
                <a:gd name="T47" fmla="*/ 36 h 104"/>
                <a:gd name="T48" fmla="*/ 44 w 128"/>
                <a:gd name="T49" fmla="*/ 20 h 104"/>
                <a:gd name="T50" fmla="*/ 24 w 128"/>
                <a:gd name="T51" fmla="*/ 0 h 104"/>
                <a:gd name="T52" fmla="*/ 4 w 128"/>
                <a:gd name="T53" fmla="*/ 20 h 104"/>
                <a:gd name="T54" fmla="*/ 12 w 128"/>
                <a:gd name="T55" fmla="*/ 36 h 104"/>
                <a:gd name="T56" fmla="*/ 0 w 128"/>
                <a:gd name="T57" fmla="*/ 56 h 104"/>
                <a:gd name="T58" fmla="*/ 104 w 128"/>
                <a:gd name="T59" fmla="*/ 8 h 104"/>
                <a:gd name="T60" fmla="*/ 116 w 128"/>
                <a:gd name="T61" fmla="*/ 20 h 104"/>
                <a:gd name="T62" fmla="*/ 104 w 128"/>
                <a:gd name="T63" fmla="*/ 32 h 104"/>
                <a:gd name="T64" fmla="*/ 92 w 128"/>
                <a:gd name="T65" fmla="*/ 20 h 104"/>
                <a:gd name="T66" fmla="*/ 104 w 128"/>
                <a:gd name="T67" fmla="*/ 8 h 104"/>
                <a:gd name="T68" fmla="*/ 64 w 128"/>
                <a:gd name="T69" fmla="*/ 40 h 104"/>
                <a:gd name="T70" fmla="*/ 80 w 128"/>
                <a:gd name="T71" fmla="*/ 56 h 104"/>
                <a:gd name="T72" fmla="*/ 64 w 128"/>
                <a:gd name="T73" fmla="*/ 72 h 104"/>
                <a:gd name="T74" fmla="*/ 48 w 128"/>
                <a:gd name="T75" fmla="*/ 56 h 104"/>
                <a:gd name="T76" fmla="*/ 64 w 128"/>
                <a:gd name="T77" fmla="*/ 40 h 104"/>
                <a:gd name="T78" fmla="*/ 24 w 128"/>
                <a:gd name="T79" fmla="*/ 8 h 104"/>
                <a:gd name="T80" fmla="*/ 36 w 128"/>
                <a:gd name="T81" fmla="*/ 20 h 104"/>
                <a:gd name="T82" fmla="*/ 24 w 128"/>
                <a:gd name="T83" fmla="*/ 32 h 104"/>
                <a:gd name="T84" fmla="*/ 12 w 128"/>
                <a:gd name="T85" fmla="*/ 20 h 104"/>
                <a:gd name="T86" fmla="*/ 24 w 128"/>
                <a:gd name="T87" fmla="*/ 8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8" h="104">
                  <a:moveTo>
                    <a:pt x="0" y="56"/>
                  </a:moveTo>
                  <a:cubicBezTo>
                    <a:pt x="8" y="56"/>
                    <a:pt x="8" y="56"/>
                    <a:pt x="8" y="56"/>
                  </a:cubicBezTo>
                  <a:cubicBezTo>
                    <a:pt x="8" y="47"/>
                    <a:pt x="15" y="40"/>
                    <a:pt x="24" y="40"/>
                  </a:cubicBezTo>
                  <a:cubicBezTo>
                    <a:pt x="33" y="40"/>
                    <a:pt x="40" y="47"/>
                    <a:pt x="40" y="56"/>
                  </a:cubicBezTo>
                  <a:cubicBezTo>
                    <a:pt x="40" y="64"/>
                    <a:pt x="44" y="71"/>
                    <a:pt x="50" y="75"/>
                  </a:cubicBezTo>
                  <a:cubicBezTo>
                    <a:pt x="40" y="81"/>
                    <a:pt x="32" y="91"/>
                    <a:pt x="32" y="104"/>
                  </a:cubicBezTo>
                  <a:cubicBezTo>
                    <a:pt x="40" y="104"/>
                    <a:pt x="40" y="104"/>
                    <a:pt x="40" y="104"/>
                  </a:cubicBezTo>
                  <a:cubicBezTo>
                    <a:pt x="40" y="91"/>
                    <a:pt x="51" y="80"/>
                    <a:pt x="64" y="80"/>
                  </a:cubicBezTo>
                  <a:cubicBezTo>
                    <a:pt x="77" y="80"/>
                    <a:pt x="88" y="91"/>
                    <a:pt x="88" y="104"/>
                  </a:cubicBezTo>
                  <a:cubicBezTo>
                    <a:pt x="96" y="104"/>
                    <a:pt x="96" y="104"/>
                    <a:pt x="96" y="104"/>
                  </a:cubicBezTo>
                  <a:cubicBezTo>
                    <a:pt x="96" y="91"/>
                    <a:pt x="89" y="81"/>
                    <a:pt x="78" y="75"/>
                  </a:cubicBezTo>
                  <a:cubicBezTo>
                    <a:pt x="84" y="71"/>
                    <a:pt x="88" y="64"/>
                    <a:pt x="88" y="56"/>
                  </a:cubicBezTo>
                  <a:cubicBezTo>
                    <a:pt x="88" y="47"/>
                    <a:pt x="95" y="40"/>
                    <a:pt x="104" y="40"/>
                  </a:cubicBezTo>
                  <a:cubicBezTo>
                    <a:pt x="113" y="40"/>
                    <a:pt x="120" y="47"/>
                    <a:pt x="120" y="56"/>
                  </a:cubicBezTo>
                  <a:cubicBezTo>
                    <a:pt x="128" y="56"/>
                    <a:pt x="128" y="56"/>
                    <a:pt x="128" y="56"/>
                  </a:cubicBezTo>
                  <a:cubicBezTo>
                    <a:pt x="128" y="47"/>
                    <a:pt x="124" y="40"/>
                    <a:pt x="117" y="36"/>
                  </a:cubicBezTo>
                  <a:cubicBezTo>
                    <a:pt x="121" y="32"/>
                    <a:pt x="124" y="26"/>
                    <a:pt x="124" y="20"/>
                  </a:cubicBezTo>
                  <a:cubicBezTo>
                    <a:pt x="124" y="9"/>
                    <a:pt x="115" y="0"/>
                    <a:pt x="104" y="0"/>
                  </a:cubicBezTo>
                  <a:cubicBezTo>
                    <a:pt x="93" y="0"/>
                    <a:pt x="84" y="9"/>
                    <a:pt x="84" y="20"/>
                  </a:cubicBezTo>
                  <a:cubicBezTo>
                    <a:pt x="84" y="26"/>
                    <a:pt x="87" y="32"/>
                    <a:pt x="92" y="36"/>
                  </a:cubicBezTo>
                  <a:cubicBezTo>
                    <a:pt x="89" y="37"/>
                    <a:pt x="86" y="40"/>
                    <a:pt x="84" y="43"/>
                  </a:cubicBezTo>
                  <a:cubicBezTo>
                    <a:pt x="80" y="36"/>
                    <a:pt x="73" y="32"/>
                    <a:pt x="64" y="32"/>
                  </a:cubicBezTo>
                  <a:cubicBezTo>
                    <a:pt x="56" y="32"/>
                    <a:pt x="49" y="36"/>
                    <a:pt x="44" y="43"/>
                  </a:cubicBezTo>
                  <a:cubicBezTo>
                    <a:pt x="42" y="40"/>
                    <a:pt x="40" y="37"/>
                    <a:pt x="37" y="36"/>
                  </a:cubicBezTo>
                  <a:cubicBezTo>
                    <a:pt x="41" y="32"/>
                    <a:pt x="44" y="26"/>
                    <a:pt x="44" y="20"/>
                  </a:cubicBezTo>
                  <a:cubicBezTo>
                    <a:pt x="44" y="9"/>
                    <a:pt x="35" y="0"/>
                    <a:pt x="24" y="0"/>
                  </a:cubicBezTo>
                  <a:cubicBezTo>
                    <a:pt x="13" y="0"/>
                    <a:pt x="4" y="9"/>
                    <a:pt x="4" y="20"/>
                  </a:cubicBezTo>
                  <a:cubicBezTo>
                    <a:pt x="4" y="26"/>
                    <a:pt x="7" y="32"/>
                    <a:pt x="12" y="36"/>
                  </a:cubicBezTo>
                  <a:cubicBezTo>
                    <a:pt x="5" y="40"/>
                    <a:pt x="0" y="47"/>
                    <a:pt x="0" y="56"/>
                  </a:cubicBezTo>
                  <a:close/>
                  <a:moveTo>
                    <a:pt x="104" y="8"/>
                  </a:moveTo>
                  <a:cubicBezTo>
                    <a:pt x="111" y="8"/>
                    <a:pt x="116" y="13"/>
                    <a:pt x="116" y="20"/>
                  </a:cubicBezTo>
                  <a:cubicBezTo>
                    <a:pt x="116" y="27"/>
                    <a:pt x="111" y="32"/>
                    <a:pt x="104" y="32"/>
                  </a:cubicBezTo>
                  <a:cubicBezTo>
                    <a:pt x="98" y="32"/>
                    <a:pt x="92" y="27"/>
                    <a:pt x="92" y="20"/>
                  </a:cubicBezTo>
                  <a:cubicBezTo>
                    <a:pt x="92" y="13"/>
                    <a:pt x="98" y="8"/>
                    <a:pt x="104" y="8"/>
                  </a:cubicBezTo>
                  <a:close/>
                  <a:moveTo>
                    <a:pt x="64" y="40"/>
                  </a:moveTo>
                  <a:cubicBezTo>
                    <a:pt x="73" y="40"/>
                    <a:pt x="80" y="47"/>
                    <a:pt x="80" y="56"/>
                  </a:cubicBezTo>
                  <a:cubicBezTo>
                    <a:pt x="80" y="65"/>
                    <a:pt x="73" y="72"/>
                    <a:pt x="64" y="72"/>
                  </a:cubicBezTo>
                  <a:cubicBezTo>
                    <a:pt x="55" y="72"/>
                    <a:pt x="48" y="65"/>
                    <a:pt x="48" y="56"/>
                  </a:cubicBezTo>
                  <a:cubicBezTo>
                    <a:pt x="48" y="47"/>
                    <a:pt x="55" y="40"/>
                    <a:pt x="64" y="40"/>
                  </a:cubicBezTo>
                  <a:close/>
                  <a:moveTo>
                    <a:pt x="24" y="8"/>
                  </a:moveTo>
                  <a:cubicBezTo>
                    <a:pt x="31" y="8"/>
                    <a:pt x="36" y="13"/>
                    <a:pt x="36" y="20"/>
                  </a:cubicBezTo>
                  <a:cubicBezTo>
                    <a:pt x="36" y="27"/>
                    <a:pt x="31" y="32"/>
                    <a:pt x="24" y="32"/>
                  </a:cubicBezTo>
                  <a:cubicBezTo>
                    <a:pt x="18" y="32"/>
                    <a:pt x="12" y="27"/>
                    <a:pt x="12" y="20"/>
                  </a:cubicBezTo>
                  <a:cubicBezTo>
                    <a:pt x="12" y="13"/>
                    <a:pt x="18" y="8"/>
                    <a:pt x="24" y="8"/>
                  </a:cubicBezTo>
                  <a:close/>
                </a:path>
              </a:pathLst>
            </a:custGeom>
            <a:solidFill>
              <a:schemeClr val="accent4"/>
            </a:solidFill>
            <a:ln>
              <a:solidFill>
                <a:schemeClr val="accent4"/>
              </a:solidFill>
            </a:ln>
          </p:spPr>
          <p:txBody>
            <a:bodyPr vert="horz" wrap="square" lIns="93207" tIns="46603" rIns="93207" bIns="46603" numCol="1" anchor="t" anchorCtr="0" compatLnSpc="1">
              <a:prstTxWarp prst="textNoShape">
                <a:avLst/>
              </a:prstTxWarp>
            </a:bodyPr>
            <a:lstStyle/>
            <a:p>
              <a:pPr defTabSz="931881">
                <a:defRPr/>
              </a:pPr>
              <a:endParaRPr lang="en-US" sz="1836">
                <a:solidFill>
                  <a:srgbClr val="505050"/>
                </a:solidFill>
                <a:latin typeface="Segoe UI"/>
              </a:endParaRPr>
            </a:p>
          </p:txBody>
        </p:sp>
      </p:grpSp>
    </p:spTree>
    <p:custDataLst>
      <p:tags r:id="rId1"/>
    </p:custDataLst>
    <p:extLst>
      <p:ext uri="{BB962C8B-B14F-4D97-AF65-F5344CB8AC3E}">
        <p14:creationId xmlns:p14="http://schemas.microsoft.com/office/powerpoint/2010/main" val="2811476645"/>
      </p:ext>
    </p:extLst>
  </p:cSld>
  <p:clrMapOvr>
    <a:masterClrMapping/>
  </p:clrMapOvr>
  <mc:AlternateContent xmlns:mc="http://schemas.openxmlformats.org/markup-compatibility/2006">
    <mc:Choice xmlns:p159="http://schemas.microsoft.com/office/powerpoint/2015/09/main" xmlns="" Requires="p159">
      <p:transition spd="med">
        <p159:morph option="byObject"/>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354D69A-707D-48E4-9061-B433EC41CE92}"/>
              </a:ext>
            </a:extLst>
          </p:cNvPr>
          <p:cNvSpPr>
            <a:spLocks noGrp="1"/>
          </p:cNvSpPr>
          <p:nvPr>
            <p:ph type="title"/>
          </p:nvPr>
        </p:nvSpPr>
        <p:spPr>
          <a:xfrm>
            <a:off x="3759681" y="1376657"/>
            <a:ext cx="11654187" cy="899409"/>
          </a:xfrm>
        </p:spPr>
        <p:txBody>
          <a:bodyPr/>
          <a:lstStyle/>
          <a:p>
            <a:r>
              <a:rPr lang="en-US">
                <a:solidFill>
                  <a:srgbClr val="5A5456">
                    <a:lumMod val="50000"/>
                  </a:srgbClr>
                </a:solidFill>
              </a:rPr>
              <a:t>Collaborate Inclusively</a:t>
            </a:r>
            <a:br>
              <a:rPr lang="en-US">
                <a:solidFill>
                  <a:srgbClr val="5A5456">
                    <a:lumMod val="50000"/>
                  </a:srgbClr>
                </a:solidFill>
              </a:rPr>
            </a:br>
            <a:endParaRPr lang="en-US"/>
          </a:p>
        </p:txBody>
      </p:sp>
      <p:cxnSp>
        <p:nvCxnSpPr>
          <p:cNvPr id="66" name="Straight Connector 65" descr="&quot; &quot;"/>
          <p:cNvCxnSpPr/>
          <p:nvPr/>
        </p:nvCxnSpPr>
        <p:spPr>
          <a:xfrm>
            <a:off x="2595" y="1065769"/>
            <a:ext cx="12186813" cy="0"/>
          </a:xfrm>
          <a:prstGeom prst="line">
            <a:avLst/>
          </a:prstGeom>
          <a:noFill/>
          <a:ln w="15875">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3" name="Group 2" descr="&quot; &quot;">
            <a:extLst>
              <a:ext uri="{FF2B5EF4-FFF2-40B4-BE49-F238E27FC236}">
                <a16:creationId xmlns:a16="http://schemas.microsoft.com/office/drawing/2014/main" xmlns="" id="{9910D02F-1371-4AC4-B5EC-7A327DC3983A}"/>
              </a:ext>
            </a:extLst>
          </p:cNvPr>
          <p:cNvGrpSpPr/>
          <p:nvPr/>
        </p:nvGrpSpPr>
        <p:grpSpPr>
          <a:xfrm>
            <a:off x="1335528" y="3271885"/>
            <a:ext cx="3998798" cy="2048608"/>
            <a:chOff x="1543588" y="2186459"/>
            <a:chExt cx="2686440" cy="2049481"/>
          </a:xfrm>
        </p:grpSpPr>
        <p:sp>
          <p:nvSpPr>
            <p:cNvPr id="54" name="Rectangle 53"/>
            <p:cNvSpPr/>
            <p:nvPr/>
          </p:nvSpPr>
          <p:spPr bwMode="auto">
            <a:xfrm>
              <a:off x="1543588" y="2186459"/>
              <a:ext cx="2686440" cy="328688"/>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00" rIns="0" bIns="45700" numCol="1" spcCol="0" rtlCol="0" fromWordArt="0" anchor="ctr" anchorCtr="0" forceAA="0" compatLnSpc="1">
              <a:prstTxWarp prst="textNoShape">
                <a:avLst/>
              </a:prstTxWarp>
              <a:noAutofit/>
            </a:bodyPr>
            <a:lstStyle/>
            <a:p>
              <a:pPr defTabSz="913576" fontAlgn="base">
                <a:spcBef>
                  <a:spcPct val="0"/>
                </a:spcBef>
                <a:spcAft>
                  <a:spcPct val="0"/>
                </a:spcAft>
                <a:defRPr/>
              </a:pPr>
              <a:r>
                <a:rPr lang="en-US" sz="2400" kern="0">
                  <a:solidFill>
                    <a:srgbClr val="D83B01"/>
                  </a:solidFill>
                  <a:latin typeface="Segoe UI"/>
                  <a:cs typeface="Segoe UI Semibold" panose="020B0702040204020203" pitchFamily="34" charset="0"/>
                </a:rPr>
                <a:t>Automatic Alt Text</a:t>
              </a:r>
            </a:p>
          </p:txBody>
        </p:sp>
        <p:sp>
          <p:nvSpPr>
            <p:cNvPr id="44" name="Rectangle 43"/>
            <p:cNvSpPr/>
            <p:nvPr/>
          </p:nvSpPr>
          <p:spPr bwMode="auto">
            <a:xfrm>
              <a:off x="1543588" y="3046856"/>
              <a:ext cx="2686440" cy="328688"/>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00" rIns="0" bIns="45700" numCol="1" spcCol="0" rtlCol="0" fromWordArt="0" anchor="ctr" anchorCtr="0" forceAA="0" compatLnSpc="1">
              <a:prstTxWarp prst="textNoShape">
                <a:avLst/>
              </a:prstTxWarp>
              <a:noAutofit/>
            </a:bodyPr>
            <a:lstStyle/>
            <a:p>
              <a:pPr defTabSz="913576" fontAlgn="base">
                <a:spcBef>
                  <a:spcPct val="0"/>
                </a:spcBef>
                <a:spcAft>
                  <a:spcPct val="0"/>
                </a:spcAft>
                <a:defRPr/>
              </a:pPr>
              <a:r>
                <a:rPr lang="en-US" sz="2400" kern="0">
                  <a:solidFill>
                    <a:srgbClr val="D83B01"/>
                  </a:solidFill>
                  <a:latin typeface="Segoe UI"/>
                  <a:cs typeface="Segoe UI Semibold" panose="020B0702040204020203" pitchFamily="34" charset="0"/>
                </a:rPr>
                <a:t>Accessibility Checker</a:t>
              </a:r>
            </a:p>
          </p:txBody>
        </p:sp>
        <p:sp>
          <p:nvSpPr>
            <p:cNvPr id="46" name="Rectangle 45"/>
            <p:cNvSpPr/>
            <p:nvPr/>
          </p:nvSpPr>
          <p:spPr bwMode="auto">
            <a:xfrm>
              <a:off x="1543588" y="3907252"/>
              <a:ext cx="2686440" cy="328688"/>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00" rIns="0" bIns="45700" numCol="1" spcCol="0" rtlCol="0" fromWordArt="0" anchor="ctr" anchorCtr="0" forceAA="0" compatLnSpc="1">
              <a:prstTxWarp prst="textNoShape">
                <a:avLst/>
              </a:prstTxWarp>
              <a:noAutofit/>
            </a:bodyPr>
            <a:lstStyle/>
            <a:p>
              <a:pPr defTabSz="913576" fontAlgn="base">
                <a:spcBef>
                  <a:spcPct val="0"/>
                </a:spcBef>
                <a:spcAft>
                  <a:spcPct val="0"/>
                </a:spcAft>
                <a:defRPr/>
              </a:pPr>
              <a:r>
                <a:rPr lang="en-US" sz="2400" kern="0">
                  <a:solidFill>
                    <a:srgbClr val="D83B01"/>
                  </a:solidFill>
                  <a:latin typeface="Segoe UI"/>
                  <a:cs typeface="Segoe UI Semibold" panose="020B0702040204020203" pitchFamily="34" charset="0"/>
                </a:rPr>
                <a:t>Automatic Closed Captions</a:t>
              </a:r>
            </a:p>
          </p:txBody>
        </p:sp>
      </p:grpSp>
      <p:pic>
        <p:nvPicPr>
          <p:cNvPr id="32" name="Picture 31" descr="A screenshot of mail tips reminding email senders to check accessibility">
            <a:extLst>
              <a:ext uri="{FF2B5EF4-FFF2-40B4-BE49-F238E27FC236}">
                <a16:creationId xmlns:a16="http://schemas.microsoft.com/office/drawing/2014/main" xmlns="" id="{E77D4398-0D0D-44D9-97ED-4AE62BED8995}"/>
              </a:ext>
            </a:extLst>
          </p:cNvPr>
          <p:cNvPicPr>
            <a:picLocks noChangeAspect="1"/>
          </p:cNvPicPr>
          <p:nvPr/>
        </p:nvPicPr>
        <p:blipFill rotWithShape="1">
          <a:blip r:embed="rId4"/>
          <a:srcRect l="34821" t="14519" b="4378"/>
          <a:stretch/>
        </p:blipFill>
        <p:spPr>
          <a:xfrm>
            <a:off x="5888845" y="2331414"/>
            <a:ext cx="5715795" cy="400063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nvGrpSpPr>
          <p:cNvPr id="6" name="Group 5" descr="&quot; &quot;">
            <a:extLst>
              <a:ext uri="{FF2B5EF4-FFF2-40B4-BE49-F238E27FC236}">
                <a16:creationId xmlns:a16="http://schemas.microsoft.com/office/drawing/2014/main" xmlns="" id="{4C97E898-E58D-4404-9164-A554EE8F6E4E}"/>
              </a:ext>
            </a:extLst>
          </p:cNvPr>
          <p:cNvGrpSpPr/>
          <p:nvPr/>
        </p:nvGrpSpPr>
        <p:grpSpPr>
          <a:xfrm>
            <a:off x="8575323" y="232585"/>
            <a:ext cx="336581" cy="895411"/>
            <a:chOff x="8576375" y="231223"/>
            <a:chExt cx="336725" cy="895792"/>
          </a:xfrm>
        </p:grpSpPr>
        <p:sp>
          <p:nvSpPr>
            <p:cNvPr id="105" name="Freeform 9" descr="A folder">
              <a:extLst>
                <a:ext uri="{FF2B5EF4-FFF2-40B4-BE49-F238E27FC236}">
                  <a16:creationId xmlns:a16="http://schemas.microsoft.com/office/drawing/2014/main" xmlns="" id="{45A18D82-A2CF-42B2-A168-6383A27E86C9}"/>
                </a:ext>
              </a:extLst>
            </p:cNvPr>
            <p:cNvSpPr>
              <a:spLocks noEditPoints="1"/>
            </p:cNvSpPr>
            <p:nvPr/>
          </p:nvSpPr>
          <p:spPr bwMode="auto">
            <a:xfrm>
              <a:off x="8576375" y="231223"/>
              <a:ext cx="336725" cy="459760"/>
            </a:xfrm>
            <a:custGeom>
              <a:avLst/>
              <a:gdLst>
                <a:gd name="T0" fmla="*/ 189 w 208"/>
                <a:gd name="T1" fmla="*/ 265 h 284"/>
                <a:gd name="T2" fmla="*/ 208 w 208"/>
                <a:gd name="T3" fmla="*/ 265 h 284"/>
                <a:gd name="T4" fmla="*/ 208 w 208"/>
                <a:gd name="T5" fmla="*/ 246 h 284"/>
                <a:gd name="T6" fmla="*/ 208 w 208"/>
                <a:gd name="T7" fmla="*/ 19 h 284"/>
                <a:gd name="T8" fmla="*/ 208 w 208"/>
                <a:gd name="T9" fmla="*/ 10 h 284"/>
                <a:gd name="T10" fmla="*/ 208 w 208"/>
                <a:gd name="T11" fmla="*/ 0 h 284"/>
                <a:gd name="T12" fmla="*/ 0 w 208"/>
                <a:gd name="T13" fmla="*/ 0 h 284"/>
                <a:gd name="T14" fmla="*/ 0 w 208"/>
                <a:gd name="T15" fmla="*/ 19 h 284"/>
                <a:gd name="T16" fmla="*/ 0 w 208"/>
                <a:gd name="T17" fmla="*/ 199 h 284"/>
                <a:gd name="T18" fmla="*/ 114 w 208"/>
                <a:gd name="T19" fmla="*/ 284 h 284"/>
                <a:gd name="T20" fmla="*/ 114 w 208"/>
                <a:gd name="T21" fmla="*/ 265 h 284"/>
                <a:gd name="T22" fmla="*/ 189 w 208"/>
                <a:gd name="T23" fmla="*/ 265 h 284"/>
                <a:gd name="T24" fmla="*/ 189 w 208"/>
                <a:gd name="T25" fmla="*/ 19 h 284"/>
                <a:gd name="T26" fmla="*/ 189 w 208"/>
                <a:gd name="T27" fmla="*/ 246 h 284"/>
                <a:gd name="T28" fmla="*/ 114 w 208"/>
                <a:gd name="T29" fmla="*/ 246 h 284"/>
                <a:gd name="T30" fmla="*/ 114 w 208"/>
                <a:gd name="T31" fmla="*/ 180 h 284"/>
                <a:gd name="T32" fmla="*/ 132 w 208"/>
                <a:gd name="T33" fmla="*/ 161 h 284"/>
                <a:gd name="T34" fmla="*/ 132 w 208"/>
                <a:gd name="T35" fmla="*/ 86 h 284"/>
                <a:gd name="T36" fmla="*/ 28 w 208"/>
                <a:gd name="T37" fmla="*/ 19 h 284"/>
                <a:gd name="T38" fmla="*/ 189 w 208"/>
                <a:gd name="T39" fmla="*/ 19 h 284"/>
                <a:gd name="T40" fmla="*/ 99 w 208"/>
                <a:gd name="T41" fmla="*/ 166 h 284"/>
                <a:gd name="T42" fmla="*/ 95 w 208"/>
                <a:gd name="T43" fmla="*/ 173 h 284"/>
                <a:gd name="T44" fmla="*/ 95 w 208"/>
                <a:gd name="T45" fmla="*/ 180 h 284"/>
                <a:gd name="T46" fmla="*/ 95 w 208"/>
                <a:gd name="T47" fmla="*/ 246 h 284"/>
                <a:gd name="T48" fmla="*/ 19 w 208"/>
                <a:gd name="T49" fmla="*/ 190 h 284"/>
                <a:gd name="T50" fmla="*/ 19 w 208"/>
                <a:gd name="T51" fmla="*/ 36 h 284"/>
                <a:gd name="T52" fmla="*/ 114 w 208"/>
                <a:gd name="T53" fmla="*/ 95 h 284"/>
                <a:gd name="T54" fmla="*/ 114 w 208"/>
                <a:gd name="T55" fmla="*/ 154 h 284"/>
                <a:gd name="T56" fmla="*/ 99 w 208"/>
                <a:gd name="T57" fmla="*/ 166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08" h="284">
                  <a:moveTo>
                    <a:pt x="189" y="265"/>
                  </a:moveTo>
                  <a:lnTo>
                    <a:pt x="208" y="265"/>
                  </a:lnTo>
                  <a:lnTo>
                    <a:pt x="208" y="246"/>
                  </a:lnTo>
                  <a:lnTo>
                    <a:pt x="208" y="19"/>
                  </a:lnTo>
                  <a:lnTo>
                    <a:pt x="208" y="10"/>
                  </a:lnTo>
                  <a:lnTo>
                    <a:pt x="208" y="0"/>
                  </a:lnTo>
                  <a:lnTo>
                    <a:pt x="0" y="0"/>
                  </a:lnTo>
                  <a:lnTo>
                    <a:pt x="0" y="19"/>
                  </a:lnTo>
                  <a:lnTo>
                    <a:pt x="0" y="199"/>
                  </a:lnTo>
                  <a:lnTo>
                    <a:pt x="114" y="284"/>
                  </a:lnTo>
                  <a:lnTo>
                    <a:pt x="114" y="265"/>
                  </a:lnTo>
                  <a:lnTo>
                    <a:pt x="189" y="265"/>
                  </a:lnTo>
                  <a:close/>
                  <a:moveTo>
                    <a:pt x="189" y="19"/>
                  </a:moveTo>
                  <a:lnTo>
                    <a:pt x="189" y="246"/>
                  </a:lnTo>
                  <a:lnTo>
                    <a:pt x="114" y="246"/>
                  </a:lnTo>
                  <a:lnTo>
                    <a:pt x="114" y="180"/>
                  </a:lnTo>
                  <a:lnTo>
                    <a:pt x="132" y="161"/>
                  </a:lnTo>
                  <a:lnTo>
                    <a:pt x="132" y="86"/>
                  </a:lnTo>
                  <a:lnTo>
                    <a:pt x="28" y="19"/>
                  </a:lnTo>
                  <a:lnTo>
                    <a:pt x="189" y="19"/>
                  </a:lnTo>
                  <a:close/>
                  <a:moveTo>
                    <a:pt x="99" y="166"/>
                  </a:moveTo>
                  <a:lnTo>
                    <a:pt x="95" y="173"/>
                  </a:lnTo>
                  <a:lnTo>
                    <a:pt x="95" y="180"/>
                  </a:lnTo>
                  <a:lnTo>
                    <a:pt x="95" y="246"/>
                  </a:lnTo>
                  <a:lnTo>
                    <a:pt x="19" y="190"/>
                  </a:lnTo>
                  <a:lnTo>
                    <a:pt x="19" y="36"/>
                  </a:lnTo>
                  <a:lnTo>
                    <a:pt x="114" y="95"/>
                  </a:lnTo>
                  <a:lnTo>
                    <a:pt x="114" y="154"/>
                  </a:lnTo>
                  <a:lnTo>
                    <a:pt x="99" y="166"/>
                  </a:lnTo>
                  <a:close/>
                </a:path>
              </a:pathLst>
            </a:custGeom>
            <a:solidFill>
              <a:schemeClr val="accent4"/>
            </a:solidFill>
            <a:ln>
              <a:solidFill>
                <a:schemeClr val="accent4"/>
              </a:solidFill>
            </a:ln>
          </p:spPr>
          <p:txBody>
            <a:bodyPr vert="horz" wrap="square" lIns="93207" tIns="46603" rIns="93207" bIns="46603" numCol="1" anchor="t" anchorCtr="0" compatLnSpc="1">
              <a:prstTxWarp prst="textNoShape">
                <a:avLst/>
              </a:prstTxWarp>
            </a:bodyPr>
            <a:lstStyle/>
            <a:p>
              <a:pPr defTabSz="931881">
                <a:defRPr/>
              </a:pPr>
              <a:endParaRPr lang="en-US" sz="1836">
                <a:solidFill>
                  <a:srgbClr val="505050"/>
                </a:solidFill>
                <a:latin typeface="Segoe UI"/>
              </a:endParaRPr>
            </a:p>
          </p:txBody>
        </p:sp>
        <p:sp>
          <p:nvSpPr>
            <p:cNvPr id="109" name="Oval 108">
              <a:extLst>
                <a:ext uri="{FF2B5EF4-FFF2-40B4-BE49-F238E27FC236}">
                  <a16:creationId xmlns:a16="http://schemas.microsoft.com/office/drawing/2014/main" xmlns="" id="{85310837-1FF1-4C87-A5D3-EA594CD41232}"/>
                </a:ext>
              </a:extLst>
            </p:cNvPr>
            <p:cNvSpPr/>
            <p:nvPr/>
          </p:nvSpPr>
          <p:spPr bwMode="auto">
            <a:xfrm>
              <a:off x="8684295" y="1002512"/>
              <a:ext cx="124503" cy="124503"/>
            </a:xfrm>
            <a:prstGeom prst="ellipse">
              <a:avLst/>
            </a:prstGeom>
            <a:solidFill>
              <a:schemeClr val="bg1">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0" rIns="0" bIns="45700" numCol="1" rtlCol="0" anchor="ctr" anchorCtr="0" compatLnSpc="1">
              <a:prstTxWarp prst="textNoShape">
                <a:avLst/>
              </a:prstTxWarp>
            </a:bodyPr>
            <a:lstStyle/>
            <a:p>
              <a:pPr algn="ctr" defTabSz="913576" fontAlgn="base">
                <a:spcBef>
                  <a:spcPct val="0"/>
                </a:spcBef>
                <a:spcAft>
                  <a:spcPct val="0"/>
                </a:spcAft>
                <a:defRPr/>
              </a:pPr>
              <a:endParaRPr lang="en-US" sz="1961" kern="0">
                <a:gradFill>
                  <a:gsLst>
                    <a:gs pos="5439">
                      <a:srgbClr val="F8F8F8"/>
                    </a:gs>
                    <a:gs pos="10000">
                      <a:srgbClr val="F8F8F8"/>
                    </a:gs>
                  </a:gsLst>
                  <a:lin ang="5400000" scaled="0"/>
                </a:gradFill>
                <a:latin typeface="Segoe UI"/>
              </a:endParaRPr>
            </a:p>
          </p:txBody>
        </p:sp>
      </p:grpSp>
      <p:grpSp>
        <p:nvGrpSpPr>
          <p:cNvPr id="122" name="Group 121" descr="&quot; &quot;">
            <a:extLst>
              <a:ext uri="{FF2B5EF4-FFF2-40B4-BE49-F238E27FC236}">
                <a16:creationId xmlns:a16="http://schemas.microsoft.com/office/drawing/2014/main" xmlns="" id="{88E5ECC6-54C3-439F-A6C6-0061F0A3445C}"/>
              </a:ext>
            </a:extLst>
          </p:cNvPr>
          <p:cNvGrpSpPr/>
          <p:nvPr/>
        </p:nvGrpSpPr>
        <p:grpSpPr>
          <a:xfrm>
            <a:off x="680101" y="381972"/>
            <a:ext cx="498401" cy="746025"/>
            <a:chOff x="3281294" y="380674"/>
            <a:chExt cx="498613" cy="746341"/>
          </a:xfrm>
        </p:grpSpPr>
        <p:sp>
          <p:nvSpPr>
            <p:cNvPr id="123" name="Oval 122">
              <a:extLst>
                <a:ext uri="{FF2B5EF4-FFF2-40B4-BE49-F238E27FC236}">
                  <a16:creationId xmlns:a16="http://schemas.microsoft.com/office/drawing/2014/main" xmlns="" id="{8CF267F0-B8A5-4829-8CF0-ADB766A95B84}"/>
                </a:ext>
              </a:extLst>
            </p:cNvPr>
            <p:cNvSpPr/>
            <p:nvPr/>
          </p:nvSpPr>
          <p:spPr bwMode="auto">
            <a:xfrm>
              <a:off x="3469422" y="1002512"/>
              <a:ext cx="124503" cy="124503"/>
            </a:xfrm>
            <a:prstGeom prst="ellipse">
              <a:avLst/>
            </a:prstGeom>
            <a:solidFill>
              <a:schemeClr val="bg1">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0" rIns="0" bIns="45700" numCol="1" rtlCol="0" anchor="ctr" anchorCtr="0" compatLnSpc="1">
              <a:prstTxWarp prst="textNoShape">
                <a:avLst/>
              </a:prstTxWarp>
            </a:bodyPr>
            <a:lstStyle/>
            <a:p>
              <a:pPr algn="ctr" defTabSz="913576" fontAlgn="base">
                <a:spcBef>
                  <a:spcPct val="0"/>
                </a:spcBef>
                <a:spcAft>
                  <a:spcPct val="0"/>
                </a:spcAft>
                <a:defRPr/>
              </a:pPr>
              <a:endParaRPr lang="en-US" sz="1961" kern="0">
                <a:gradFill>
                  <a:gsLst>
                    <a:gs pos="5439">
                      <a:srgbClr val="F8F8F8"/>
                    </a:gs>
                    <a:gs pos="10000">
                      <a:srgbClr val="F8F8F8"/>
                    </a:gs>
                  </a:gsLst>
                  <a:lin ang="5400000" scaled="0"/>
                </a:gradFill>
                <a:latin typeface="Segoe UI"/>
              </a:endParaRPr>
            </a:p>
          </p:txBody>
        </p:sp>
        <p:sp>
          <p:nvSpPr>
            <p:cNvPr id="124" name="Freeform 25" descr="Seeing">
              <a:extLst>
                <a:ext uri="{FF2B5EF4-FFF2-40B4-BE49-F238E27FC236}">
                  <a16:creationId xmlns:a16="http://schemas.microsoft.com/office/drawing/2014/main" xmlns="" id="{F853DA6E-0ADD-4BF6-AB2D-CDBD65979A1D}"/>
                </a:ext>
              </a:extLst>
            </p:cNvPr>
            <p:cNvSpPr>
              <a:spLocks noEditPoints="1"/>
            </p:cNvSpPr>
            <p:nvPr/>
          </p:nvSpPr>
          <p:spPr bwMode="auto">
            <a:xfrm>
              <a:off x="3281294" y="380674"/>
              <a:ext cx="498613" cy="275209"/>
            </a:xfrm>
            <a:custGeom>
              <a:avLst/>
              <a:gdLst>
                <a:gd name="T0" fmla="*/ 73 w 130"/>
                <a:gd name="T1" fmla="*/ 36 h 72"/>
                <a:gd name="T2" fmla="*/ 65 w 130"/>
                <a:gd name="T3" fmla="*/ 44 h 72"/>
                <a:gd name="T4" fmla="*/ 57 w 130"/>
                <a:gd name="T5" fmla="*/ 36 h 72"/>
                <a:gd name="T6" fmla="*/ 65 w 130"/>
                <a:gd name="T7" fmla="*/ 28 h 72"/>
                <a:gd name="T8" fmla="*/ 73 w 130"/>
                <a:gd name="T9" fmla="*/ 36 h 72"/>
                <a:gd name="T10" fmla="*/ 126 w 130"/>
                <a:gd name="T11" fmla="*/ 44 h 72"/>
                <a:gd name="T12" fmla="*/ 126 w 130"/>
                <a:gd name="T13" fmla="*/ 44 h 72"/>
                <a:gd name="T14" fmla="*/ 65 w 130"/>
                <a:gd name="T15" fmla="*/ 72 h 72"/>
                <a:gd name="T16" fmla="*/ 4 w 130"/>
                <a:gd name="T17" fmla="*/ 44 h 72"/>
                <a:gd name="T18" fmla="*/ 4 w 130"/>
                <a:gd name="T19" fmla="*/ 44 h 72"/>
                <a:gd name="T20" fmla="*/ 4 w 130"/>
                <a:gd name="T21" fmla="*/ 28 h 72"/>
                <a:gd name="T22" fmla="*/ 4 w 130"/>
                <a:gd name="T23" fmla="*/ 28 h 72"/>
                <a:gd name="T24" fmla="*/ 65 w 130"/>
                <a:gd name="T25" fmla="*/ 0 h 72"/>
                <a:gd name="T26" fmla="*/ 126 w 130"/>
                <a:gd name="T27" fmla="*/ 28 h 72"/>
                <a:gd name="T28" fmla="*/ 126 w 130"/>
                <a:gd name="T29" fmla="*/ 28 h 72"/>
                <a:gd name="T30" fmla="*/ 126 w 130"/>
                <a:gd name="T31" fmla="*/ 44 h 72"/>
                <a:gd name="T32" fmla="*/ 29 w 130"/>
                <a:gd name="T33" fmla="*/ 36 h 72"/>
                <a:gd name="T34" fmla="*/ 36 w 130"/>
                <a:gd name="T35" fmla="*/ 14 h 72"/>
                <a:gd name="T36" fmla="*/ 10 w 130"/>
                <a:gd name="T37" fmla="*/ 33 h 72"/>
                <a:gd name="T38" fmla="*/ 7 w 130"/>
                <a:gd name="T39" fmla="*/ 31 h 72"/>
                <a:gd name="T40" fmla="*/ 10 w 130"/>
                <a:gd name="T41" fmla="*/ 33 h 72"/>
                <a:gd name="T42" fmla="*/ 10 w 130"/>
                <a:gd name="T43" fmla="*/ 39 h 72"/>
                <a:gd name="T44" fmla="*/ 7 w 130"/>
                <a:gd name="T45" fmla="*/ 41 h 72"/>
                <a:gd name="T46" fmla="*/ 10 w 130"/>
                <a:gd name="T47" fmla="*/ 39 h 72"/>
                <a:gd name="T48" fmla="*/ 36 w 130"/>
                <a:gd name="T49" fmla="*/ 58 h 72"/>
                <a:gd name="T50" fmla="*/ 29 w 130"/>
                <a:gd name="T51" fmla="*/ 36 h 72"/>
                <a:gd name="T52" fmla="*/ 93 w 130"/>
                <a:gd name="T53" fmla="*/ 36 h 72"/>
                <a:gd name="T54" fmla="*/ 68 w 130"/>
                <a:gd name="T55" fmla="*/ 8 h 72"/>
                <a:gd name="T56" fmla="*/ 65 w 130"/>
                <a:gd name="T57" fmla="*/ 8 h 72"/>
                <a:gd name="T58" fmla="*/ 62 w 130"/>
                <a:gd name="T59" fmla="*/ 8 h 72"/>
                <a:gd name="T60" fmla="*/ 37 w 130"/>
                <a:gd name="T61" fmla="*/ 36 h 72"/>
                <a:gd name="T62" fmla="*/ 62 w 130"/>
                <a:gd name="T63" fmla="*/ 64 h 72"/>
                <a:gd name="T64" fmla="*/ 65 w 130"/>
                <a:gd name="T65" fmla="*/ 64 h 72"/>
                <a:gd name="T66" fmla="*/ 68 w 130"/>
                <a:gd name="T67" fmla="*/ 64 h 72"/>
                <a:gd name="T68" fmla="*/ 93 w 130"/>
                <a:gd name="T69" fmla="*/ 36 h 72"/>
                <a:gd name="T70" fmla="*/ 120 w 130"/>
                <a:gd name="T71" fmla="*/ 33 h 72"/>
                <a:gd name="T72" fmla="*/ 123 w 130"/>
                <a:gd name="T73" fmla="*/ 31 h 72"/>
                <a:gd name="T74" fmla="*/ 120 w 130"/>
                <a:gd name="T75" fmla="*/ 33 h 72"/>
                <a:gd name="T76" fmla="*/ 93 w 130"/>
                <a:gd name="T77" fmla="*/ 14 h 72"/>
                <a:gd name="T78" fmla="*/ 101 w 130"/>
                <a:gd name="T79" fmla="*/ 36 h 72"/>
                <a:gd name="T80" fmla="*/ 93 w 130"/>
                <a:gd name="T81" fmla="*/ 58 h 72"/>
                <a:gd name="T82" fmla="*/ 120 w 130"/>
                <a:gd name="T83" fmla="*/ 39 h 72"/>
                <a:gd name="T84" fmla="*/ 123 w 130"/>
                <a:gd name="T85" fmla="*/ 41 h 72"/>
                <a:gd name="T86" fmla="*/ 120 w 130"/>
                <a:gd name="T87" fmla="*/ 39 h 72"/>
                <a:gd name="T88" fmla="*/ 120 w 130"/>
                <a:gd name="T89" fmla="*/ 33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30" h="72">
                  <a:moveTo>
                    <a:pt x="73" y="36"/>
                  </a:moveTo>
                  <a:cubicBezTo>
                    <a:pt x="73" y="40"/>
                    <a:pt x="69" y="44"/>
                    <a:pt x="65" y="44"/>
                  </a:cubicBezTo>
                  <a:cubicBezTo>
                    <a:pt x="60" y="44"/>
                    <a:pt x="57" y="40"/>
                    <a:pt x="57" y="36"/>
                  </a:cubicBezTo>
                  <a:cubicBezTo>
                    <a:pt x="57" y="32"/>
                    <a:pt x="60" y="28"/>
                    <a:pt x="65" y="28"/>
                  </a:cubicBezTo>
                  <a:cubicBezTo>
                    <a:pt x="69" y="28"/>
                    <a:pt x="73" y="32"/>
                    <a:pt x="73" y="36"/>
                  </a:cubicBezTo>
                  <a:close/>
                  <a:moveTo>
                    <a:pt x="126" y="44"/>
                  </a:moveTo>
                  <a:cubicBezTo>
                    <a:pt x="126" y="44"/>
                    <a:pt x="126" y="44"/>
                    <a:pt x="126" y="44"/>
                  </a:cubicBezTo>
                  <a:cubicBezTo>
                    <a:pt x="109" y="62"/>
                    <a:pt x="88" y="72"/>
                    <a:pt x="65" y="72"/>
                  </a:cubicBezTo>
                  <a:cubicBezTo>
                    <a:pt x="42" y="72"/>
                    <a:pt x="20" y="62"/>
                    <a:pt x="4" y="44"/>
                  </a:cubicBezTo>
                  <a:cubicBezTo>
                    <a:pt x="4" y="44"/>
                    <a:pt x="4" y="44"/>
                    <a:pt x="4" y="44"/>
                  </a:cubicBezTo>
                  <a:cubicBezTo>
                    <a:pt x="0" y="40"/>
                    <a:pt x="0" y="32"/>
                    <a:pt x="4" y="28"/>
                  </a:cubicBezTo>
                  <a:cubicBezTo>
                    <a:pt x="4" y="28"/>
                    <a:pt x="4" y="28"/>
                    <a:pt x="4" y="28"/>
                  </a:cubicBezTo>
                  <a:cubicBezTo>
                    <a:pt x="20" y="10"/>
                    <a:pt x="42" y="0"/>
                    <a:pt x="65" y="0"/>
                  </a:cubicBezTo>
                  <a:cubicBezTo>
                    <a:pt x="88" y="0"/>
                    <a:pt x="109" y="10"/>
                    <a:pt x="126" y="28"/>
                  </a:cubicBezTo>
                  <a:cubicBezTo>
                    <a:pt x="126" y="28"/>
                    <a:pt x="126" y="28"/>
                    <a:pt x="126" y="28"/>
                  </a:cubicBezTo>
                  <a:cubicBezTo>
                    <a:pt x="130" y="32"/>
                    <a:pt x="130" y="40"/>
                    <a:pt x="126" y="44"/>
                  </a:cubicBezTo>
                  <a:close/>
                  <a:moveTo>
                    <a:pt x="29" y="36"/>
                  </a:moveTo>
                  <a:cubicBezTo>
                    <a:pt x="29" y="28"/>
                    <a:pt x="31" y="20"/>
                    <a:pt x="36" y="14"/>
                  </a:cubicBezTo>
                  <a:cubicBezTo>
                    <a:pt x="26" y="18"/>
                    <a:pt x="17" y="25"/>
                    <a:pt x="10" y="33"/>
                  </a:cubicBezTo>
                  <a:cubicBezTo>
                    <a:pt x="7" y="31"/>
                    <a:pt x="7" y="31"/>
                    <a:pt x="7" y="31"/>
                  </a:cubicBezTo>
                  <a:cubicBezTo>
                    <a:pt x="10" y="33"/>
                    <a:pt x="10" y="33"/>
                    <a:pt x="10" y="33"/>
                  </a:cubicBezTo>
                  <a:cubicBezTo>
                    <a:pt x="8" y="35"/>
                    <a:pt x="8" y="37"/>
                    <a:pt x="10" y="39"/>
                  </a:cubicBezTo>
                  <a:cubicBezTo>
                    <a:pt x="7" y="41"/>
                    <a:pt x="7" y="41"/>
                    <a:pt x="7" y="41"/>
                  </a:cubicBezTo>
                  <a:cubicBezTo>
                    <a:pt x="10" y="39"/>
                    <a:pt x="10" y="39"/>
                    <a:pt x="10" y="39"/>
                  </a:cubicBezTo>
                  <a:cubicBezTo>
                    <a:pt x="17" y="47"/>
                    <a:pt x="26" y="54"/>
                    <a:pt x="36" y="58"/>
                  </a:cubicBezTo>
                  <a:cubicBezTo>
                    <a:pt x="31" y="52"/>
                    <a:pt x="29" y="44"/>
                    <a:pt x="29" y="36"/>
                  </a:cubicBezTo>
                  <a:close/>
                  <a:moveTo>
                    <a:pt x="93" y="36"/>
                  </a:moveTo>
                  <a:cubicBezTo>
                    <a:pt x="93" y="22"/>
                    <a:pt x="82" y="10"/>
                    <a:pt x="68" y="8"/>
                  </a:cubicBezTo>
                  <a:cubicBezTo>
                    <a:pt x="67" y="8"/>
                    <a:pt x="66" y="8"/>
                    <a:pt x="65" y="8"/>
                  </a:cubicBezTo>
                  <a:cubicBezTo>
                    <a:pt x="64" y="8"/>
                    <a:pt x="63" y="8"/>
                    <a:pt x="62" y="8"/>
                  </a:cubicBezTo>
                  <a:cubicBezTo>
                    <a:pt x="48" y="10"/>
                    <a:pt x="37" y="22"/>
                    <a:pt x="37" y="36"/>
                  </a:cubicBezTo>
                  <a:cubicBezTo>
                    <a:pt x="37" y="50"/>
                    <a:pt x="48" y="62"/>
                    <a:pt x="62" y="64"/>
                  </a:cubicBezTo>
                  <a:cubicBezTo>
                    <a:pt x="63" y="64"/>
                    <a:pt x="64" y="64"/>
                    <a:pt x="65" y="64"/>
                  </a:cubicBezTo>
                  <a:cubicBezTo>
                    <a:pt x="66" y="64"/>
                    <a:pt x="67" y="64"/>
                    <a:pt x="68" y="64"/>
                  </a:cubicBezTo>
                  <a:cubicBezTo>
                    <a:pt x="82" y="62"/>
                    <a:pt x="93" y="50"/>
                    <a:pt x="93" y="36"/>
                  </a:cubicBezTo>
                  <a:close/>
                  <a:moveTo>
                    <a:pt x="120" y="33"/>
                  </a:moveTo>
                  <a:cubicBezTo>
                    <a:pt x="123" y="31"/>
                    <a:pt x="123" y="31"/>
                    <a:pt x="123" y="31"/>
                  </a:cubicBezTo>
                  <a:cubicBezTo>
                    <a:pt x="120" y="33"/>
                    <a:pt x="120" y="33"/>
                    <a:pt x="120" y="33"/>
                  </a:cubicBezTo>
                  <a:cubicBezTo>
                    <a:pt x="112" y="25"/>
                    <a:pt x="103" y="18"/>
                    <a:pt x="93" y="14"/>
                  </a:cubicBezTo>
                  <a:cubicBezTo>
                    <a:pt x="98" y="20"/>
                    <a:pt x="101" y="28"/>
                    <a:pt x="101" y="36"/>
                  </a:cubicBezTo>
                  <a:cubicBezTo>
                    <a:pt x="101" y="44"/>
                    <a:pt x="98" y="52"/>
                    <a:pt x="93" y="58"/>
                  </a:cubicBezTo>
                  <a:cubicBezTo>
                    <a:pt x="103" y="54"/>
                    <a:pt x="112" y="47"/>
                    <a:pt x="120" y="39"/>
                  </a:cubicBezTo>
                  <a:cubicBezTo>
                    <a:pt x="123" y="41"/>
                    <a:pt x="123" y="41"/>
                    <a:pt x="123" y="41"/>
                  </a:cubicBezTo>
                  <a:cubicBezTo>
                    <a:pt x="120" y="39"/>
                    <a:pt x="120" y="39"/>
                    <a:pt x="120" y="39"/>
                  </a:cubicBezTo>
                  <a:cubicBezTo>
                    <a:pt x="121" y="37"/>
                    <a:pt x="121" y="35"/>
                    <a:pt x="120" y="33"/>
                  </a:cubicBezTo>
                  <a:close/>
                </a:path>
              </a:pathLst>
            </a:custGeom>
            <a:solidFill>
              <a:schemeClr val="accent4"/>
            </a:solidFill>
            <a:ln>
              <a:solidFill>
                <a:schemeClr val="accent4"/>
              </a:solidFill>
            </a:ln>
          </p:spPr>
          <p:txBody>
            <a:bodyPr vert="horz" wrap="square" lIns="93207" tIns="46603" rIns="93207" bIns="46603" numCol="1" anchor="t" anchorCtr="0" compatLnSpc="1">
              <a:prstTxWarp prst="textNoShape">
                <a:avLst/>
              </a:prstTxWarp>
            </a:bodyPr>
            <a:lstStyle/>
            <a:p>
              <a:pPr defTabSz="931881">
                <a:defRPr/>
              </a:pPr>
              <a:endParaRPr lang="en-US" sz="1836">
                <a:solidFill>
                  <a:srgbClr val="505050"/>
                </a:solidFill>
                <a:latin typeface="Segoe UI"/>
              </a:endParaRPr>
            </a:p>
          </p:txBody>
        </p:sp>
      </p:grpSp>
      <p:grpSp>
        <p:nvGrpSpPr>
          <p:cNvPr id="125" name="Group 124" descr="&quot; &quot;">
            <a:extLst>
              <a:ext uri="{FF2B5EF4-FFF2-40B4-BE49-F238E27FC236}">
                <a16:creationId xmlns:a16="http://schemas.microsoft.com/office/drawing/2014/main" xmlns="" id="{4B0630BD-3F2F-473C-AC6F-F4ABC8A97E7F}"/>
              </a:ext>
            </a:extLst>
          </p:cNvPr>
          <p:cNvGrpSpPr/>
          <p:nvPr/>
        </p:nvGrpSpPr>
        <p:grpSpPr>
          <a:xfrm>
            <a:off x="3270991" y="399946"/>
            <a:ext cx="488692" cy="728051"/>
            <a:chOff x="5873286" y="398655"/>
            <a:chExt cx="488900" cy="728360"/>
          </a:xfrm>
        </p:grpSpPr>
        <p:sp>
          <p:nvSpPr>
            <p:cNvPr id="126" name="Oval 125">
              <a:extLst>
                <a:ext uri="{FF2B5EF4-FFF2-40B4-BE49-F238E27FC236}">
                  <a16:creationId xmlns:a16="http://schemas.microsoft.com/office/drawing/2014/main" xmlns="" id="{3E53D492-10B7-4801-9CF0-A47715224B40}"/>
                </a:ext>
              </a:extLst>
            </p:cNvPr>
            <p:cNvSpPr/>
            <p:nvPr/>
          </p:nvSpPr>
          <p:spPr bwMode="auto">
            <a:xfrm>
              <a:off x="6045778" y="1002512"/>
              <a:ext cx="124503" cy="124503"/>
            </a:xfrm>
            <a:prstGeom prst="ellipse">
              <a:avLst/>
            </a:prstGeom>
            <a:solidFill>
              <a:schemeClr val="accent4"/>
            </a:solidFill>
            <a:ln>
              <a:solidFill>
                <a:schemeClr val="accent4"/>
              </a:solidFill>
            </a:ln>
          </p:spPr>
          <p:txBody>
            <a:bodyPr vert="horz" wrap="square" lIns="93207" tIns="46603" rIns="93207" bIns="46603" numCol="1" anchor="t" anchorCtr="0" compatLnSpc="1">
              <a:prstTxWarp prst="textNoShape">
                <a:avLst/>
              </a:prstTxWarp>
            </a:bodyPr>
            <a:lstStyle/>
            <a:p>
              <a:pPr defTabSz="931881">
                <a:defRPr/>
              </a:pPr>
              <a:endParaRPr lang="en-US" sz="1836">
                <a:solidFill>
                  <a:srgbClr val="505050"/>
                </a:solidFill>
                <a:latin typeface="Segoe UI"/>
              </a:endParaRPr>
            </a:p>
          </p:txBody>
        </p:sp>
        <p:sp>
          <p:nvSpPr>
            <p:cNvPr id="127" name="Freeform 34" descr="Typing">
              <a:extLst>
                <a:ext uri="{FF2B5EF4-FFF2-40B4-BE49-F238E27FC236}">
                  <a16:creationId xmlns:a16="http://schemas.microsoft.com/office/drawing/2014/main" xmlns="" id="{EE744BDE-0FBB-4676-A2EB-3D582EE4C72E}"/>
                </a:ext>
              </a:extLst>
            </p:cNvPr>
            <p:cNvSpPr>
              <a:spLocks noEditPoints="1"/>
            </p:cNvSpPr>
            <p:nvPr/>
          </p:nvSpPr>
          <p:spPr bwMode="auto">
            <a:xfrm>
              <a:off x="5873286" y="398655"/>
              <a:ext cx="488900" cy="275209"/>
            </a:xfrm>
            <a:custGeom>
              <a:avLst/>
              <a:gdLst>
                <a:gd name="T0" fmla="*/ 293 w 302"/>
                <a:gd name="T1" fmla="*/ 170 h 170"/>
                <a:gd name="T2" fmla="*/ 302 w 302"/>
                <a:gd name="T3" fmla="*/ 19 h 170"/>
                <a:gd name="T4" fmla="*/ 283 w 302"/>
                <a:gd name="T5" fmla="*/ 0 h 170"/>
                <a:gd name="T6" fmla="*/ 9 w 302"/>
                <a:gd name="T7" fmla="*/ 0 h 170"/>
                <a:gd name="T8" fmla="*/ 0 w 302"/>
                <a:gd name="T9" fmla="*/ 151 h 170"/>
                <a:gd name="T10" fmla="*/ 19 w 302"/>
                <a:gd name="T11" fmla="*/ 170 h 170"/>
                <a:gd name="T12" fmla="*/ 19 w 302"/>
                <a:gd name="T13" fmla="*/ 19 h 170"/>
                <a:gd name="T14" fmla="*/ 283 w 302"/>
                <a:gd name="T15" fmla="*/ 151 h 170"/>
                <a:gd name="T16" fmla="*/ 19 w 302"/>
                <a:gd name="T17" fmla="*/ 19 h 170"/>
                <a:gd name="T18" fmla="*/ 66 w 302"/>
                <a:gd name="T19" fmla="*/ 38 h 170"/>
                <a:gd name="T20" fmla="*/ 37 w 302"/>
                <a:gd name="T21" fmla="*/ 57 h 170"/>
                <a:gd name="T22" fmla="*/ 104 w 302"/>
                <a:gd name="T23" fmla="*/ 57 h 170"/>
                <a:gd name="T24" fmla="*/ 85 w 302"/>
                <a:gd name="T25" fmla="*/ 38 h 170"/>
                <a:gd name="T26" fmla="*/ 104 w 302"/>
                <a:gd name="T27" fmla="*/ 57 h 170"/>
                <a:gd name="T28" fmla="*/ 123 w 302"/>
                <a:gd name="T29" fmla="*/ 57 h 170"/>
                <a:gd name="T30" fmla="*/ 142 w 302"/>
                <a:gd name="T31" fmla="*/ 38 h 170"/>
                <a:gd name="T32" fmla="*/ 179 w 302"/>
                <a:gd name="T33" fmla="*/ 57 h 170"/>
                <a:gd name="T34" fmla="*/ 160 w 302"/>
                <a:gd name="T35" fmla="*/ 38 h 170"/>
                <a:gd name="T36" fmla="*/ 179 w 302"/>
                <a:gd name="T37" fmla="*/ 57 h 170"/>
                <a:gd name="T38" fmla="*/ 217 w 302"/>
                <a:gd name="T39" fmla="*/ 38 h 170"/>
                <a:gd name="T40" fmla="*/ 198 w 302"/>
                <a:gd name="T41" fmla="*/ 57 h 170"/>
                <a:gd name="T42" fmla="*/ 236 w 302"/>
                <a:gd name="T43" fmla="*/ 38 h 170"/>
                <a:gd name="T44" fmla="*/ 264 w 302"/>
                <a:gd name="T45" fmla="*/ 57 h 170"/>
                <a:gd name="T46" fmla="*/ 236 w 302"/>
                <a:gd name="T47" fmla="*/ 38 h 170"/>
                <a:gd name="T48" fmla="*/ 37 w 302"/>
                <a:gd name="T49" fmla="*/ 95 h 170"/>
                <a:gd name="T50" fmla="*/ 56 w 302"/>
                <a:gd name="T51" fmla="*/ 76 h 170"/>
                <a:gd name="T52" fmla="*/ 94 w 302"/>
                <a:gd name="T53" fmla="*/ 95 h 170"/>
                <a:gd name="T54" fmla="*/ 75 w 302"/>
                <a:gd name="T55" fmla="*/ 76 h 170"/>
                <a:gd name="T56" fmla="*/ 94 w 302"/>
                <a:gd name="T57" fmla="*/ 95 h 170"/>
                <a:gd name="T58" fmla="*/ 113 w 302"/>
                <a:gd name="T59" fmla="*/ 95 h 170"/>
                <a:gd name="T60" fmla="*/ 132 w 302"/>
                <a:gd name="T61" fmla="*/ 76 h 170"/>
                <a:gd name="T62" fmla="*/ 170 w 302"/>
                <a:gd name="T63" fmla="*/ 95 h 170"/>
                <a:gd name="T64" fmla="*/ 151 w 302"/>
                <a:gd name="T65" fmla="*/ 76 h 170"/>
                <a:gd name="T66" fmla="*/ 170 w 302"/>
                <a:gd name="T67" fmla="*/ 95 h 170"/>
                <a:gd name="T68" fmla="*/ 208 w 302"/>
                <a:gd name="T69" fmla="*/ 76 h 170"/>
                <a:gd name="T70" fmla="*/ 189 w 302"/>
                <a:gd name="T71" fmla="*/ 95 h 170"/>
                <a:gd name="T72" fmla="*/ 227 w 302"/>
                <a:gd name="T73" fmla="*/ 76 h 170"/>
                <a:gd name="T74" fmla="*/ 264 w 302"/>
                <a:gd name="T75" fmla="*/ 95 h 170"/>
                <a:gd name="T76" fmla="*/ 227 w 302"/>
                <a:gd name="T77" fmla="*/ 76 h 170"/>
                <a:gd name="T78" fmla="*/ 66 w 302"/>
                <a:gd name="T79" fmla="*/ 114 h 170"/>
                <a:gd name="T80" fmla="*/ 37 w 302"/>
                <a:gd name="T81" fmla="*/ 133 h 170"/>
                <a:gd name="T82" fmla="*/ 85 w 302"/>
                <a:gd name="T83" fmla="*/ 114 h 170"/>
                <a:gd name="T84" fmla="*/ 208 w 302"/>
                <a:gd name="T85" fmla="*/ 133 h 170"/>
                <a:gd name="T86" fmla="*/ 85 w 302"/>
                <a:gd name="T87" fmla="*/ 114 h 170"/>
                <a:gd name="T88" fmla="*/ 264 w 302"/>
                <a:gd name="T89" fmla="*/ 114 h 170"/>
                <a:gd name="T90" fmla="*/ 246 w 302"/>
                <a:gd name="T91" fmla="*/ 133 h 170"/>
                <a:gd name="T92" fmla="*/ 227 w 302"/>
                <a:gd name="T93" fmla="*/ 11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02" h="170">
                  <a:moveTo>
                    <a:pt x="283" y="170"/>
                  </a:moveTo>
                  <a:lnTo>
                    <a:pt x="293" y="170"/>
                  </a:lnTo>
                  <a:lnTo>
                    <a:pt x="302" y="170"/>
                  </a:lnTo>
                  <a:lnTo>
                    <a:pt x="302" y="19"/>
                  </a:lnTo>
                  <a:lnTo>
                    <a:pt x="302" y="0"/>
                  </a:lnTo>
                  <a:lnTo>
                    <a:pt x="283" y="0"/>
                  </a:lnTo>
                  <a:lnTo>
                    <a:pt x="19" y="0"/>
                  </a:lnTo>
                  <a:lnTo>
                    <a:pt x="9" y="0"/>
                  </a:lnTo>
                  <a:lnTo>
                    <a:pt x="0" y="0"/>
                  </a:lnTo>
                  <a:lnTo>
                    <a:pt x="0" y="151"/>
                  </a:lnTo>
                  <a:lnTo>
                    <a:pt x="0" y="170"/>
                  </a:lnTo>
                  <a:lnTo>
                    <a:pt x="19" y="170"/>
                  </a:lnTo>
                  <a:lnTo>
                    <a:pt x="283" y="170"/>
                  </a:lnTo>
                  <a:close/>
                  <a:moveTo>
                    <a:pt x="19" y="19"/>
                  </a:moveTo>
                  <a:lnTo>
                    <a:pt x="283" y="19"/>
                  </a:lnTo>
                  <a:lnTo>
                    <a:pt x="283" y="151"/>
                  </a:lnTo>
                  <a:lnTo>
                    <a:pt x="19" y="151"/>
                  </a:lnTo>
                  <a:lnTo>
                    <a:pt x="19" y="19"/>
                  </a:lnTo>
                  <a:close/>
                  <a:moveTo>
                    <a:pt x="37" y="38"/>
                  </a:moveTo>
                  <a:lnTo>
                    <a:pt x="66" y="38"/>
                  </a:lnTo>
                  <a:lnTo>
                    <a:pt x="66" y="57"/>
                  </a:lnTo>
                  <a:lnTo>
                    <a:pt x="37" y="57"/>
                  </a:lnTo>
                  <a:lnTo>
                    <a:pt x="37" y="38"/>
                  </a:lnTo>
                  <a:close/>
                  <a:moveTo>
                    <a:pt x="104" y="57"/>
                  </a:moveTo>
                  <a:lnTo>
                    <a:pt x="85" y="57"/>
                  </a:lnTo>
                  <a:lnTo>
                    <a:pt x="85" y="38"/>
                  </a:lnTo>
                  <a:lnTo>
                    <a:pt x="104" y="38"/>
                  </a:lnTo>
                  <a:lnTo>
                    <a:pt x="104" y="57"/>
                  </a:lnTo>
                  <a:close/>
                  <a:moveTo>
                    <a:pt x="142" y="57"/>
                  </a:moveTo>
                  <a:lnTo>
                    <a:pt x="123" y="57"/>
                  </a:lnTo>
                  <a:lnTo>
                    <a:pt x="123" y="38"/>
                  </a:lnTo>
                  <a:lnTo>
                    <a:pt x="142" y="38"/>
                  </a:lnTo>
                  <a:lnTo>
                    <a:pt x="142" y="57"/>
                  </a:lnTo>
                  <a:close/>
                  <a:moveTo>
                    <a:pt x="179" y="57"/>
                  </a:moveTo>
                  <a:lnTo>
                    <a:pt x="160" y="57"/>
                  </a:lnTo>
                  <a:lnTo>
                    <a:pt x="160" y="38"/>
                  </a:lnTo>
                  <a:lnTo>
                    <a:pt x="179" y="38"/>
                  </a:lnTo>
                  <a:lnTo>
                    <a:pt x="179" y="57"/>
                  </a:lnTo>
                  <a:close/>
                  <a:moveTo>
                    <a:pt x="198" y="38"/>
                  </a:moveTo>
                  <a:lnTo>
                    <a:pt x="217" y="38"/>
                  </a:lnTo>
                  <a:lnTo>
                    <a:pt x="217" y="57"/>
                  </a:lnTo>
                  <a:lnTo>
                    <a:pt x="198" y="57"/>
                  </a:lnTo>
                  <a:lnTo>
                    <a:pt x="198" y="38"/>
                  </a:lnTo>
                  <a:close/>
                  <a:moveTo>
                    <a:pt x="236" y="38"/>
                  </a:moveTo>
                  <a:lnTo>
                    <a:pt x="264" y="38"/>
                  </a:lnTo>
                  <a:lnTo>
                    <a:pt x="264" y="57"/>
                  </a:lnTo>
                  <a:lnTo>
                    <a:pt x="236" y="57"/>
                  </a:lnTo>
                  <a:lnTo>
                    <a:pt x="236" y="38"/>
                  </a:lnTo>
                  <a:close/>
                  <a:moveTo>
                    <a:pt x="56" y="95"/>
                  </a:moveTo>
                  <a:lnTo>
                    <a:pt x="37" y="95"/>
                  </a:lnTo>
                  <a:lnTo>
                    <a:pt x="37" y="76"/>
                  </a:lnTo>
                  <a:lnTo>
                    <a:pt x="56" y="76"/>
                  </a:lnTo>
                  <a:lnTo>
                    <a:pt x="56" y="95"/>
                  </a:lnTo>
                  <a:close/>
                  <a:moveTo>
                    <a:pt x="94" y="95"/>
                  </a:moveTo>
                  <a:lnTo>
                    <a:pt x="75" y="95"/>
                  </a:lnTo>
                  <a:lnTo>
                    <a:pt x="75" y="76"/>
                  </a:lnTo>
                  <a:lnTo>
                    <a:pt x="94" y="76"/>
                  </a:lnTo>
                  <a:lnTo>
                    <a:pt x="94" y="95"/>
                  </a:lnTo>
                  <a:close/>
                  <a:moveTo>
                    <a:pt x="132" y="95"/>
                  </a:moveTo>
                  <a:lnTo>
                    <a:pt x="113" y="95"/>
                  </a:lnTo>
                  <a:lnTo>
                    <a:pt x="113" y="76"/>
                  </a:lnTo>
                  <a:lnTo>
                    <a:pt x="132" y="76"/>
                  </a:lnTo>
                  <a:lnTo>
                    <a:pt x="132" y="95"/>
                  </a:lnTo>
                  <a:close/>
                  <a:moveTo>
                    <a:pt x="170" y="95"/>
                  </a:moveTo>
                  <a:lnTo>
                    <a:pt x="151" y="95"/>
                  </a:lnTo>
                  <a:lnTo>
                    <a:pt x="151" y="76"/>
                  </a:lnTo>
                  <a:lnTo>
                    <a:pt x="170" y="76"/>
                  </a:lnTo>
                  <a:lnTo>
                    <a:pt x="170" y="95"/>
                  </a:lnTo>
                  <a:close/>
                  <a:moveTo>
                    <a:pt x="189" y="76"/>
                  </a:moveTo>
                  <a:lnTo>
                    <a:pt x="208" y="76"/>
                  </a:lnTo>
                  <a:lnTo>
                    <a:pt x="208" y="95"/>
                  </a:lnTo>
                  <a:lnTo>
                    <a:pt x="189" y="95"/>
                  </a:lnTo>
                  <a:lnTo>
                    <a:pt x="189" y="76"/>
                  </a:lnTo>
                  <a:close/>
                  <a:moveTo>
                    <a:pt x="227" y="76"/>
                  </a:moveTo>
                  <a:lnTo>
                    <a:pt x="264" y="76"/>
                  </a:lnTo>
                  <a:lnTo>
                    <a:pt x="264" y="95"/>
                  </a:lnTo>
                  <a:lnTo>
                    <a:pt x="227" y="95"/>
                  </a:lnTo>
                  <a:lnTo>
                    <a:pt x="227" y="76"/>
                  </a:lnTo>
                  <a:close/>
                  <a:moveTo>
                    <a:pt x="37" y="114"/>
                  </a:moveTo>
                  <a:lnTo>
                    <a:pt x="66" y="114"/>
                  </a:lnTo>
                  <a:lnTo>
                    <a:pt x="66" y="133"/>
                  </a:lnTo>
                  <a:lnTo>
                    <a:pt x="37" y="133"/>
                  </a:lnTo>
                  <a:lnTo>
                    <a:pt x="37" y="114"/>
                  </a:lnTo>
                  <a:close/>
                  <a:moveTo>
                    <a:pt x="85" y="114"/>
                  </a:moveTo>
                  <a:lnTo>
                    <a:pt x="208" y="114"/>
                  </a:lnTo>
                  <a:lnTo>
                    <a:pt x="208" y="133"/>
                  </a:lnTo>
                  <a:lnTo>
                    <a:pt x="85" y="133"/>
                  </a:lnTo>
                  <a:lnTo>
                    <a:pt x="85" y="114"/>
                  </a:lnTo>
                  <a:close/>
                  <a:moveTo>
                    <a:pt x="246" y="114"/>
                  </a:moveTo>
                  <a:lnTo>
                    <a:pt x="264" y="114"/>
                  </a:lnTo>
                  <a:lnTo>
                    <a:pt x="264" y="133"/>
                  </a:lnTo>
                  <a:lnTo>
                    <a:pt x="246" y="133"/>
                  </a:lnTo>
                  <a:lnTo>
                    <a:pt x="227" y="133"/>
                  </a:lnTo>
                  <a:lnTo>
                    <a:pt x="227" y="114"/>
                  </a:lnTo>
                  <a:lnTo>
                    <a:pt x="246" y="114"/>
                  </a:lnTo>
                  <a:close/>
                </a:path>
              </a:pathLst>
            </a:custGeom>
            <a:solidFill>
              <a:schemeClr val="accent4"/>
            </a:solidFill>
            <a:ln>
              <a:solidFill>
                <a:schemeClr val="accent4"/>
              </a:solidFill>
            </a:ln>
          </p:spPr>
          <p:txBody>
            <a:bodyPr vert="horz" wrap="square" lIns="93207" tIns="46603" rIns="93207" bIns="46603" numCol="1" anchor="t" anchorCtr="0" compatLnSpc="1">
              <a:prstTxWarp prst="textNoShape">
                <a:avLst/>
              </a:prstTxWarp>
            </a:bodyPr>
            <a:lstStyle/>
            <a:p>
              <a:pPr defTabSz="931881">
                <a:defRPr/>
              </a:pPr>
              <a:endParaRPr lang="en-US" sz="1836">
                <a:solidFill>
                  <a:srgbClr val="505050"/>
                </a:solidFill>
                <a:latin typeface="Segoe UI"/>
              </a:endParaRPr>
            </a:p>
          </p:txBody>
        </p:sp>
      </p:grpSp>
      <p:grpSp>
        <p:nvGrpSpPr>
          <p:cNvPr id="128" name="Group 127" descr="&quot; &quot;">
            <a:extLst>
              <a:ext uri="{FF2B5EF4-FFF2-40B4-BE49-F238E27FC236}">
                <a16:creationId xmlns:a16="http://schemas.microsoft.com/office/drawing/2014/main" xmlns="" id="{CE745754-D62E-4AA1-8203-BC7BFB7E24E4}"/>
              </a:ext>
            </a:extLst>
          </p:cNvPr>
          <p:cNvGrpSpPr/>
          <p:nvPr/>
        </p:nvGrpSpPr>
        <p:grpSpPr>
          <a:xfrm>
            <a:off x="5860041" y="325231"/>
            <a:ext cx="488692" cy="802764"/>
            <a:chOff x="8463439" y="323909"/>
            <a:chExt cx="488900" cy="803106"/>
          </a:xfrm>
          <a:solidFill>
            <a:srgbClr val="D83B01"/>
          </a:solidFill>
        </p:grpSpPr>
        <p:sp>
          <p:nvSpPr>
            <p:cNvPr id="129" name="Oval 128">
              <a:extLst>
                <a:ext uri="{FF2B5EF4-FFF2-40B4-BE49-F238E27FC236}">
                  <a16:creationId xmlns:a16="http://schemas.microsoft.com/office/drawing/2014/main" xmlns="" id="{6BACFB77-E3C5-4335-BF60-4B755C70B2AA}"/>
                </a:ext>
              </a:extLst>
            </p:cNvPr>
            <p:cNvSpPr/>
            <p:nvPr/>
          </p:nvSpPr>
          <p:spPr bwMode="auto">
            <a:xfrm>
              <a:off x="8635037" y="1002512"/>
              <a:ext cx="124503" cy="124503"/>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0" rIns="0" bIns="45700" numCol="1" rtlCol="0" anchor="ctr" anchorCtr="0" compatLnSpc="1">
              <a:prstTxWarp prst="textNoShape">
                <a:avLst/>
              </a:prstTxWarp>
            </a:bodyPr>
            <a:lstStyle/>
            <a:p>
              <a:pPr algn="ctr" defTabSz="913576" fontAlgn="base">
                <a:spcBef>
                  <a:spcPct val="0"/>
                </a:spcBef>
                <a:spcAft>
                  <a:spcPct val="0"/>
                </a:spcAft>
                <a:defRPr/>
              </a:pPr>
              <a:endParaRPr lang="en-US" sz="1961" kern="0">
                <a:gradFill>
                  <a:gsLst>
                    <a:gs pos="5439">
                      <a:srgbClr val="F8F8F8"/>
                    </a:gs>
                    <a:gs pos="10000">
                      <a:srgbClr val="F8F8F8"/>
                    </a:gs>
                  </a:gsLst>
                  <a:lin ang="5400000" scaled="0"/>
                </a:gradFill>
                <a:latin typeface="Segoe UI"/>
              </a:endParaRPr>
            </a:p>
          </p:txBody>
        </p:sp>
        <p:sp>
          <p:nvSpPr>
            <p:cNvPr id="130" name="Freeform 24" descr="A group of people">
              <a:extLst>
                <a:ext uri="{FF2B5EF4-FFF2-40B4-BE49-F238E27FC236}">
                  <a16:creationId xmlns:a16="http://schemas.microsoft.com/office/drawing/2014/main" xmlns="" id="{417E0020-A452-497A-8C7F-66FCC5B2AB83}"/>
                </a:ext>
              </a:extLst>
            </p:cNvPr>
            <p:cNvSpPr>
              <a:spLocks noEditPoints="1"/>
            </p:cNvSpPr>
            <p:nvPr/>
          </p:nvSpPr>
          <p:spPr bwMode="auto">
            <a:xfrm>
              <a:off x="8463439" y="323909"/>
              <a:ext cx="488900" cy="398242"/>
            </a:xfrm>
            <a:custGeom>
              <a:avLst/>
              <a:gdLst>
                <a:gd name="T0" fmla="*/ 0 w 128"/>
                <a:gd name="T1" fmla="*/ 56 h 104"/>
                <a:gd name="T2" fmla="*/ 8 w 128"/>
                <a:gd name="T3" fmla="*/ 56 h 104"/>
                <a:gd name="T4" fmla="*/ 24 w 128"/>
                <a:gd name="T5" fmla="*/ 40 h 104"/>
                <a:gd name="T6" fmla="*/ 40 w 128"/>
                <a:gd name="T7" fmla="*/ 56 h 104"/>
                <a:gd name="T8" fmla="*/ 50 w 128"/>
                <a:gd name="T9" fmla="*/ 75 h 104"/>
                <a:gd name="T10" fmla="*/ 32 w 128"/>
                <a:gd name="T11" fmla="*/ 104 h 104"/>
                <a:gd name="T12" fmla="*/ 40 w 128"/>
                <a:gd name="T13" fmla="*/ 104 h 104"/>
                <a:gd name="T14" fmla="*/ 64 w 128"/>
                <a:gd name="T15" fmla="*/ 80 h 104"/>
                <a:gd name="T16" fmla="*/ 88 w 128"/>
                <a:gd name="T17" fmla="*/ 104 h 104"/>
                <a:gd name="T18" fmla="*/ 96 w 128"/>
                <a:gd name="T19" fmla="*/ 104 h 104"/>
                <a:gd name="T20" fmla="*/ 78 w 128"/>
                <a:gd name="T21" fmla="*/ 75 h 104"/>
                <a:gd name="T22" fmla="*/ 88 w 128"/>
                <a:gd name="T23" fmla="*/ 56 h 104"/>
                <a:gd name="T24" fmla="*/ 104 w 128"/>
                <a:gd name="T25" fmla="*/ 40 h 104"/>
                <a:gd name="T26" fmla="*/ 120 w 128"/>
                <a:gd name="T27" fmla="*/ 56 h 104"/>
                <a:gd name="T28" fmla="*/ 128 w 128"/>
                <a:gd name="T29" fmla="*/ 56 h 104"/>
                <a:gd name="T30" fmla="*/ 117 w 128"/>
                <a:gd name="T31" fmla="*/ 36 h 104"/>
                <a:gd name="T32" fmla="*/ 124 w 128"/>
                <a:gd name="T33" fmla="*/ 20 h 104"/>
                <a:gd name="T34" fmla="*/ 104 w 128"/>
                <a:gd name="T35" fmla="*/ 0 h 104"/>
                <a:gd name="T36" fmla="*/ 84 w 128"/>
                <a:gd name="T37" fmla="*/ 20 h 104"/>
                <a:gd name="T38" fmla="*/ 92 w 128"/>
                <a:gd name="T39" fmla="*/ 36 h 104"/>
                <a:gd name="T40" fmla="*/ 84 w 128"/>
                <a:gd name="T41" fmla="*/ 43 h 104"/>
                <a:gd name="T42" fmla="*/ 64 w 128"/>
                <a:gd name="T43" fmla="*/ 32 h 104"/>
                <a:gd name="T44" fmla="*/ 44 w 128"/>
                <a:gd name="T45" fmla="*/ 43 h 104"/>
                <a:gd name="T46" fmla="*/ 37 w 128"/>
                <a:gd name="T47" fmla="*/ 36 h 104"/>
                <a:gd name="T48" fmla="*/ 44 w 128"/>
                <a:gd name="T49" fmla="*/ 20 h 104"/>
                <a:gd name="T50" fmla="*/ 24 w 128"/>
                <a:gd name="T51" fmla="*/ 0 h 104"/>
                <a:gd name="T52" fmla="*/ 4 w 128"/>
                <a:gd name="T53" fmla="*/ 20 h 104"/>
                <a:gd name="T54" fmla="*/ 12 w 128"/>
                <a:gd name="T55" fmla="*/ 36 h 104"/>
                <a:gd name="T56" fmla="*/ 0 w 128"/>
                <a:gd name="T57" fmla="*/ 56 h 104"/>
                <a:gd name="T58" fmla="*/ 104 w 128"/>
                <a:gd name="T59" fmla="*/ 8 h 104"/>
                <a:gd name="T60" fmla="*/ 116 w 128"/>
                <a:gd name="T61" fmla="*/ 20 h 104"/>
                <a:gd name="T62" fmla="*/ 104 w 128"/>
                <a:gd name="T63" fmla="*/ 32 h 104"/>
                <a:gd name="T64" fmla="*/ 92 w 128"/>
                <a:gd name="T65" fmla="*/ 20 h 104"/>
                <a:gd name="T66" fmla="*/ 104 w 128"/>
                <a:gd name="T67" fmla="*/ 8 h 104"/>
                <a:gd name="T68" fmla="*/ 64 w 128"/>
                <a:gd name="T69" fmla="*/ 40 h 104"/>
                <a:gd name="T70" fmla="*/ 80 w 128"/>
                <a:gd name="T71" fmla="*/ 56 h 104"/>
                <a:gd name="T72" fmla="*/ 64 w 128"/>
                <a:gd name="T73" fmla="*/ 72 h 104"/>
                <a:gd name="T74" fmla="*/ 48 w 128"/>
                <a:gd name="T75" fmla="*/ 56 h 104"/>
                <a:gd name="T76" fmla="*/ 64 w 128"/>
                <a:gd name="T77" fmla="*/ 40 h 104"/>
                <a:gd name="T78" fmla="*/ 24 w 128"/>
                <a:gd name="T79" fmla="*/ 8 h 104"/>
                <a:gd name="T80" fmla="*/ 36 w 128"/>
                <a:gd name="T81" fmla="*/ 20 h 104"/>
                <a:gd name="T82" fmla="*/ 24 w 128"/>
                <a:gd name="T83" fmla="*/ 32 h 104"/>
                <a:gd name="T84" fmla="*/ 12 w 128"/>
                <a:gd name="T85" fmla="*/ 20 h 104"/>
                <a:gd name="T86" fmla="*/ 24 w 128"/>
                <a:gd name="T87" fmla="*/ 8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8" h="104">
                  <a:moveTo>
                    <a:pt x="0" y="56"/>
                  </a:moveTo>
                  <a:cubicBezTo>
                    <a:pt x="8" y="56"/>
                    <a:pt x="8" y="56"/>
                    <a:pt x="8" y="56"/>
                  </a:cubicBezTo>
                  <a:cubicBezTo>
                    <a:pt x="8" y="47"/>
                    <a:pt x="15" y="40"/>
                    <a:pt x="24" y="40"/>
                  </a:cubicBezTo>
                  <a:cubicBezTo>
                    <a:pt x="33" y="40"/>
                    <a:pt x="40" y="47"/>
                    <a:pt x="40" y="56"/>
                  </a:cubicBezTo>
                  <a:cubicBezTo>
                    <a:pt x="40" y="64"/>
                    <a:pt x="44" y="71"/>
                    <a:pt x="50" y="75"/>
                  </a:cubicBezTo>
                  <a:cubicBezTo>
                    <a:pt x="40" y="81"/>
                    <a:pt x="32" y="91"/>
                    <a:pt x="32" y="104"/>
                  </a:cubicBezTo>
                  <a:cubicBezTo>
                    <a:pt x="40" y="104"/>
                    <a:pt x="40" y="104"/>
                    <a:pt x="40" y="104"/>
                  </a:cubicBezTo>
                  <a:cubicBezTo>
                    <a:pt x="40" y="91"/>
                    <a:pt x="51" y="80"/>
                    <a:pt x="64" y="80"/>
                  </a:cubicBezTo>
                  <a:cubicBezTo>
                    <a:pt x="77" y="80"/>
                    <a:pt x="88" y="91"/>
                    <a:pt x="88" y="104"/>
                  </a:cubicBezTo>
                  <a:cubicBezTo>
                    <a:pt x="96" y="104"/>
                    <a:pt x="96" y="104"/>
                    <a:pt x="96" y="104"/>
                  </a:cubicBezTo>
                  <a:cubicBezTo>
                    <a:pt x="96" y="91"/>
                    <a:pt x="89" y="81"/>
                    <a:pt x="78" y="75"/>
                  </a:cubicBezTo>
                  <a:cubicBezTo>
                    <a:pt x="84" y="71"/>
                    <a:pt x="88" y="64"/>
                    <a:pt x="88" y="56"/>
                  </a:cubicBezTo>
                  <a:cubicBezTo>
                    <a:pt x="88" y="47"/>
                    <a:pt x="95" y="40"/>
                    <a:pt x="104" y="40"/>
                  </a:cubicBezTo>
                  <a:cubicBezTo>
                    <a:pt x="113" y="40"/>
                    <a:pt x="120" y="47"/>
                    <a:pt x="120" y="56"/>
                  </a:cubicBezTo>
                  <a:cubicBezTo>
                    <a:pt x="128" y="56"/>
                    <a:pt x="128" y="56"/>
                    <a:pt x="128" y="56"/>
                  </a:cubicBezTo>
                  <a:cubicBezTo>
                    <a:pt x="128" y="47"/>
                    <a:pt x="124" y="40"/>
                    <a:pt x="117" y="36"/>
                  </a:cubicBezTo>
                  <a:cubicBezTo>
                    <a:pt x="121" y="32"/>
                    <a:pt x="124" y="26"/>
                    <a:pt x="124" y="20"/>
                  </a:cubicBezTo>
                  <a:cubicBezTo>
                    <a:pt x="124" y="9"/>
                    <a:pt x="115" y="0"/>
                    <a:pt x="104" y="0"/>
                  </a:cubicBezTo>
                  <a:cubicBezTo>
                    <a:pt x="93" y="0"/>
                    <a:pt x="84" y="9"/>
                    <a:pt x="84" y="20"/>
                  </a:cubicBezTo>
                  <a:cubicBezTo>
                    <a:pt x="84" y="26"/>
                    <a:pt x="87" y="32"/>
                    <a:pt x="92" y="36"/>
                  </a:cubicBezTo>
                  <a:cubicBezTo>
                    <a:pt x="89" y="37"/>
                    <a:pt x="86" y="40"/>
                    <a:pt x="84" y="43"/>
                  </a:cubicBezTo>
                  <a:cubicBezTo>
                    <a:pt x="80" y="36"/>
                    <a:pt x="73" y="32"/>
                    <a:pt x="64" y="32"/>
                  </a:cubicBezTo>
                  <a:cubicBezTo>
                    <a:pt x="56" y="32"/>
                    <a:pt x="49" y="36"/>
                    <a:pt x="44" y="43"/>
                  </a:cubicBezTo>
                  <a:cubicBezTo>
                    <a:pt x="42" y="40"/>
                    <a:pt x="40" y="37"/>
                    <a:pt x="37" y="36"/>
                  </a:cubicBezTo>
                  <a:cubicBezTo>
                    <a:pt x="41" y="32"/>
                    <a:pt x="44" y="26"/>
                    <a:pt x="44" y="20"/>
                  </a:cubicBezTo>
                  <a:cubicBezTo>
                    <a:pt x="44" y="9"/>
                    <a:pt x="35" y="0"/>
                    <a:pt x="24" y="0"/>
                  </a:cubicBezTo>
                  <a:cubicBezTo>
                    <a:pt x="13" y="0"/>
                    <a:pt x="4" y="9"/>
                    <a:pt x="4" y="20"/>
                  </a:cubicBezTo>
                  <a:cubicBezTo>
                    <a:pt x="4" y="26"/>
                    <a:pt x="7" y="32"/>
                    <a:pt x="12" y="36"/>
                  </a:cubicBezTo>
                  <a:cubicBezTo>
                    <a:pt x="5" y="40"/>
                    <a:pt x="0" y="47"/>
                    <a:pt x="0" y="56"/>
                  </a:cubicBezTo>
                  <a:close/>
                  <a:moveTo>
                    <a:pt x="104" y="8"/>
                  </a:moveTo>
                  <a:cubicBezTo>
                    <a:pt x="111" y="8"/>
                    <a:pt x="116" y="13"/>
                    <a:pt x="116" y="20"/>
                  </a:cubicBezTo>
                  <a:cubicBezTo>
                    <a:pt x="116" y="27"/>
                    <a:pt x="111" y="32"/>
                    <a:pt x="104" y="32"/>
                  </a:cubicBezTo>
                  <a:cubicBezTo>
                    <a:pt x="98" y="32"/>
                    <a:pt x="92" y="27"/>
                    <a:pt x="92" y="20"/>
                  </a:cubicBezTo>
                  <a:cubicBezTo>
                    <a:pt x="92" y="13"/>
                    <a:pt x="98" y="8"/>
                    <a:pt x="104" y="8"/>
                  </a:cubicBezTo>
                  <a:close/>
                  <a:moveTo>
                    <a:pt x="64" y="40"/>
                  </a:moveTo>
                  <a:cubicBezTo>
                    <a:pt x="73" y="40"/>
                    <a:pt x="80" y="47"/>
                    <a:pt x="80" y="56"/>
                  </a:cubicBezTo>
                  <a:cubicBezTo>
                    <a:pt x="80" y="65"/>
                    <a:pt x="73" y="72"/>
                    <a:pt x="64" y="72"/>
                  </a:cubicBezTo>
                  <a:cubicBezTo>
                    <a:pt x="55" y="72"/>
                    <a:pt x="48" y="65"/>
                    <a:pt x="48" y="56"/>
                  </a:cubicBezTo>
                  <a:cubicBezTo>
                    <a:pt x="48" y="47"/>
                    <a:pt x="55" y="40"/>
                    <a:pt x="64" y="40"/>
                  </a:cubicBezTo>
                  <a:close/>
                  <a:moveTo>
                    <a:pt x="24" y="8"/>
                  </a:moveTo>
                  <a:cubicBezTo>
                    <a:pt x="31" y="8"/>
                    <a:pt x="36" y="13"/>
                    <a:pt x="36" y="20"/>
                  </a:cubicBezTo>
                  <a:cubicBezTo>
                    <a:pt x="36" y="27"/>
                    <a:pt x="31" y="32"/>
                    <a:pt x="24" y="32"/>
                  </a:cubicBezTo>
                  <a:cubicBezTo>
                    <a:pt x="18" y="32"/>
                    <a:pt x="12" y="27"/>
                    <a:pt x="12" y="20"/>
                  </a:cubicBezTo>
                  <a:cubicBezTo>
                    <a:pt x="12" y="13"/>
                    <a:pt x="18" y="8"/>
                    <a:pt x="24" y="8"/>
                  </a:cubicBezTo>
                  <a:close/>
                </a:path>
              </a:pathLst>
            </a:custGeom>
            <a:grpFill/>
            <a:ln>
              <a:solidFill>
                <a:srgbClr val="D83B01"/>
              </a:solidFill>
            </a:ln>
          </p:spPr>
          <p:txBody>
            <a:bodyPr vert="horz" wrap="square" lIns="93207" tIns="46603" rIns="93207" bIns="46603" numCol="1" anchor="t" anchorCtr="0" compatLnSpc="1">
              <a:prstTxWarp prst="textNoShape">
                <a:avLst/>
              </a:prstTxWarp>
            </a:bodyPr>
            <a:lstStyle/>
            <a:p>
              <a:pPr defTabSz="931881">
                <a:defRPr/>
              </a:pPr>
              <a:endParaRPr lang="en-US" sz="1836">
                <a:solidFill>
                  <a:srgbClr val="505050"/>
                </a:solidFill>
                <a:latin typeface="Segoe UI"/>
              </a:endParaRPr>
            </a:p>
          </p:txBody>
        </p:sp>
      </p:grpSp>
    </p:spTree>
    <p:custDataLst>
      <p:tags r:id="rId1"/>
    </p:custDataLst>
    <p:extLst>
      <p:ext uri="{BB962C8B-B14F-4D97-AF65-F5344CB8AC3E}">
        <p14:creationId xmlns:p14="http://schemas.microsoft.com/office/powerpoint/2010/main" val="1531657678"/>
      </p:ext>
    </p:extLst>
  </p:cSld>
  <p:clrMapOvr>
    <a:masterClrMapping/>
  </p:clrMapOvr>
  <mc:AlternateContent xmlns:mc="http://schemas.openxmlformats.org/markup-compatibility/2006">
    <mc:Choice xmlns:p159="http://schemas.microsoft.com/office/powerpoint/2015/09/main" xmlns="" Requires="p159">
      <p:transition spd="med">
        <p159:morph option="byObject"/>
      </p:transition>
    </mc:Choice>
    <mc:Fallback>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__MICROSOFT_TRANSLATOR_CLM_SLIDEINFO" val="{&quot;Guid&quot;:&quot;d62e4622-740f-4d07-857c-e5a8b9729ed6&quot;,&quot;TimeStamp&quot;:&quot;2017-09-07T09:06:10.3449972-07:00&quot;}"/>
</p:tagLst>
</file>

<file path=ppt/tags/tag2.xml><?xml version="1.0" encoding="utf-8"?>
<p:tagLst xmlns:a="http://schemas.openxmlformats.org/drawingml/2006/main" xmlns:r="http://schemas.openxmlformats.org/officeDocument/2006/relationships" xmlns:p="http://schemas.openxmlformats.org/presentationml/2006/main">
  <p:tag name="__MICROSOFT_TRANSLATOR_CLM_SLIDEINFO" val="{&quot;Guid&quot;:&quot;6c278518-a7ff-4c42-b6cf-92c979a5a784&quot;,&quot;TimeStamp&quot;:&quot;2017-09-07T09:06:10.3449972-07:00&quot;}"/>
</p:tagLst>
</file>

<file path=ppt/tags/tag3.xml><?xml version="1.0" encoding="utf-8"?>
<p:tagLst xmlns:a="http://schemas.openxmlformats.org/drawingml/2006/main" xmlns:r="http://schemas.openxmlformats.org/officeDocument/2006/relationships" xmlns:p="http://schemas.openxmlformats.org/presentationml/2006/main">
  <p:tag name="__MICROSOFT_TRANSLATOR_CLM_SLIDEINFO" val="{&quot;Guid&quot;:&quot;0e5c4702-693d-4312-b1c5-20c772706d6d&quot;,&quot;TimeStamp&quot;:&quot;2017-11-12T21:31:51.4464844-08:00&quot;}"/>
</p:tagLst>
</file>

<file path=ppt/tags/tag4.xml><?xml version="1.0" encoding="utf-8"?>
<p:tagLst xmlns:a="http://schemas.openxmlformats.org/drawingml/2006/main" xmlns:r="http://schemas.openxmlformats.org/officeDocument/2006/relationships" xmlns:p="http://schemas.openxmlformats.org/presentationml/2006/main">
  <p:tag name="__MICROSOFT_TRANSLATOR_CLM_SLIDEINFO" val="{&quot;Guid&quot;:&quot;5d7b9764-86c2-40eb-8c59-fa0767166b31&quot;,&quot;TimeStamp&quot;:&quot;2017-09-07T09:06:10.3449972-07:00&quot;}"/>
</p:tagLst>
</file>

<file path=ppt/tags/tag5.xml><?xml version="1.0" encoding="utf-8"?>
<p:tagLst xmlns:a="http://schemas.openxmlformats.org/drawingml/2006/main" xmlns:r="http://schemas.openxmlformats.org/officeDocument/2006/relationships" xmlns:p="http://schemas.openxmlformats.org/presentationml/2006/main">
  <p:tag name="__MICROSOFT_TRANSLATOR_CLM_SLIDEINFO" val="{&quot;Guid&quot;:&quot;19a8febb-0801-4a9b-9728-9cdbda0eebe0&quot;,&quot;TimeStamp&quot;:&quot;2017-09-07T09:06:10.3459989-07:00&quot;}"/>
</p:tagLst>
</file>

<file path=ppt/tags/tag6.xml><?xml version="1.0" encoding="utf-8"?>
<p:tagLst xmlns:a="http://schemas.openxmlformats.org/drawingml/2006/main" xmlns:r="http://schemas.openxmlformats.org/officeDocument/2006/relationships" xmlns:p="http://schemas.openxmlformats.org/presentationml/2006/main">
  <p:tag name="__MICROSOFT_TRANSLATOR_CLM_SLIDEINFO" val="{&quot;Guid&quot;:&quot;1a0e8f50-8f3a-491e-96bd-211332562849&quot;,&quot;TimeStamp&quot;:&quot;2017-11-12T21:31:51.4605115-08:00&quot;}"/>
</p:tagLst>
</file>

<file path=ppt/theme/theme1.xml><?xml version="1.0" encoding="utf-8"?>
<a:theme xmlns:a="http://schemas.openxmlformats.org/drawingml/2006/main" name="2_5-50002_Ignite_Breakout_Template">
  <a:themeElements>
    <a:clrScheme name="Ignite 2016">
      <a:dk1>
        <a:srgbClr val="505050"/>
      </a:dk1>
      <a:lt1>
        <a:srgbClr val="FFFFFF"/>
      </a:lt1>
      <a:dk2>
        <a:srgbClr val="D83B01"/>
      </a:dk2>
      <a:lt2>
        <a:srgbClr val="F8F8F8"/>
      </a:lt2>
      <a:accent1>
        <a:srgbClr val="D83B01"/>
      </a:accent1>
      <a:accent2>
        <a:srgbClr val="0078D7"/>
      </a:accent2>
      <a:accent3>
        <a:srgbClr val="505050"/>
      </a:accent3>
      <a:accent4>
        <a:srgbClr val="D2D2D2"/>
      </a:accent4>
      <a:accent5>
        <a:srgbClr val="FFB900"/>
      </a:accent5>
      <a:accent6>
        <a:srgbClr val="FF8C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xmlns="" name="Microsoft_Ignite_2016_16x9_Template" id="{08B3FEDF-27CE-477E-A1F2-9805036CC047}" vid="{CD0BEC05-913A-4A4A-B174-12DECD18D25B}"/>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7_5-50002_Ignite_Breakout_Template">
  <a:themeElements>
    <a:clrScheme name="Ignite 2016">
      <a:dk1>
        <a:srgbClr val="505050"/>
      </a:dk1>
      <a:lt1>
        <a:srgbClr val="FFFFFF"/>
      </a:lt1>
      <a:dk2>
        <a:srgbClr val="D83B01"/>
      </a:dk2>
      <a:lt2>
        <a:srgbClr val="F8F8F8"/>
      </a:lt2>
      <a:accent1>
        <a:srgbClr val="D83B01"/>
      </a:accent1>
      <a:accent2>
        <a:srgbClr val="0078D7"/>
      </a:accent2>
      <a:accent3>
        <a:srgbClr val="505050"/>
      </a:accent3>
      <a:accent4>
        <a:srgbClr val="D2D2D2"/>
      </a:accent4>
      <a:accent5>
        <a:srgbClr val="FFB900"/>
      </a:accent5>
      <a:accent6>
        <a:srgbClr val="FF8C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xmlns="" name="Microsoft_Ignite_2016_Keynote_16x9_Template" id="{7C59004B-D6A1-44B7-A392-3A1CE020EAAF}" vid="{E5CB0B85-1E8A-46E6-A524-094511BA9066}"/>
    </a:ext>
  </a:extLst>
</a:theme>
</file>

<file path=ppt/theme/theme4.xml><?xml version="1.0" encoding="utf-8"?>
<a:theme xmlns:a="http://schemas.openxmlformats.org/drawingml/2006/main" name="Office Marketing Summit Template 2016">
  <a:themeElements>
    <a:clrScheme name="Custom 14">
      <a:dk1>
        <a:srgbClr val="2C292A"/>
      </a:dk1>
      <a:lt1>
        <a:srgbClr val="F1EFED"/>
      </a:lt1>
      <a:dk2>
        <a:srgbClr val="2C292A"/>
      </a:dk2>
      <a:lt2>
        <a:srgbClr val="FFFFFF"/>
      </a:lt2>
      <a:accent1>
        <a:srgbClr val="D83B01"/>
      </a:accent1>
      <a:accent2>
        <a:srgbClr val="FFC000"/>
      </a:accent2>
      <a:accent3>
        <a:srgbClr val="0078D7"/>
      </a:accent3>
      <a:accent4>
        <a:srgbClr val="2C292A"/>
      </a:accent4>
      <a:accent5>
        <a:srgbClr val="5A5456"/>
      </a:accent5>
      <a:accent6>
        <a:srgbClr val="B2ADAE"/>
      </a:accent6>
      <a:hlink>
        <a:srgbClr val="D83B01"/>
      </a:hlink>
      <a:folHlink>
        <a:srgbClr val="D83B01"/>
      </a:folHlink>
    </a:clrScheme>
    <a:fontScheme name="Custom 6">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a:noFill/>
          <a:headEnd type="none" w="med" len="med"/>
          <a:tailEnd type="none" w="med" len="med"/>
        </a:ln>
        <a:effectLst/>
      </a:spPr>
      <a:bodyPr rot="0" spcFirstLastPara="0" vertOverflow="overflow" horzOverflow="overflow" vert="horz" wrap="square" lIns="365760" tIns="274320" rIns="182880" bIns="146304" numCol="1" spcCol="0" rtlCol="0" fromWordArt="0" anchor="t" anchorCtr="0" forceAA="0" compatLnSpc="1">
        <a:prstTxWarp prst="textNoShape">
          <a:avLst/>
        </a:prstTxWarp>
        <a:noAutofit/>
      </a:bodyPr>
      <a:lstStyle>
        <a:defPPr marL="57150" indent="-57150">
          <a:lnSpc>
            <a:spcPct val="107000"/>
          </a:lnSpc>
          <a:defRPr sz="1400" dirty="0">
            <a:solidFill>
              <a:schemeClr val="tx1"/>
            </a:solidFill>
            <a:latin typeface="+mj-lt"/>
            <a:ea typeface="Times New Roman" panose="02020603050405020304" pitchFamily="18" charset="0"/>
            <a:cs typeface="Calibri" panose="020F0502020204030204"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xmlns="" name="16 09 Office Marketing Summit Template_v1" id="{CC582E01-EA46-4A94-8AF6-E69DA5A194FB}" vid="{495A9DD4-4C7D-4BAB-B7A1-8F26ED102A26}"/>
    </a:ext>
  </a:extLst>
</a:theme>
</file>

<file path=ppt/theme/theme5.xml><?xml version="1.0" encoding="utf-8"?>
<a:theme xmlns:a="http://schemas.openxmlformats.org/drawingml/2006/main" name="5-50109_Microsoft_Dark_Template">
  <a:themeElements>
    <a:clrScheme name="Microsoft 2017 Dark">
      <a:dk1>
        <a:srgbClr val="353535"/>
      </a:dk1>
      <a:lt1>
        <a:srgbClr val="FFFFFF"/>
      </a:lt1>
      <a:dk2>
        <a:srgbClr val="D83B01"/>
      </a:dk2>
      <a:lt2>
        <a:srgbClr val="CDF4FF"/>
      </a:lt2>
      <a:accent1>
        <a:srgbClr val="D83B01"/>
      </a:accent1>
      <a:accent2>
        <a:srgbClr val="FF8C00"/>
      </a:accent2>
      <a:accent3>
        <a:srgbClr val="FFB900"/>
      </a:accent3>
      <a:accent4>
        <a:srgbClr val="00BCF2"/>
      </a:accent4>
      <a:accent5>
        <a:srgbClr val="D2D2D2"/>
      </a:accent5>
      <a:accent6>
        <a:srgbClr val="737373"/>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xmlns="" name="Microsoft_2017_16x9_Template.potx" id="{2A99AE01-A11F-4F2C-9BCC-4E42F4CE769C}" vid="{7C638A3A-D771-4183-8214-2AFBE384714F}"/>
    </a:ext>
  </a:extLst>
</a:theme>
</file>

<file path=ppt/theme/theme6.xml><?xml version="1.0" encoding="utf-8"?>
<a:theme xmlns:a="http://schemas.openxmlformats.org/drawingml/2006/main" name="3_5-50002_Ignite_Breakout_Template">
  <a:themeElements>
    <a:clrScheme name="Ignite 2016">
      <a:dk1>
        <a:srgbClr val="505050"/>
      </a:dk1>
      <a:lt1>
        <a:srgbClr val="FFFFFF"/>
      </a:lt1>
      <a:dk2>
        <a:srgbClr val="D83B01"/>
      </a:dk2>
      <a:lt2>
        <a:srgbClr val="F8F8F8"/>
      </a:lt2>
      <a:accent1>
        <a:srgbClr val="D83B01"/>
      </a:accent1>
      <a:accent2>
        <a:srgbClr val="0078D7"/>
      </a:accent2>
      <a:accent3>
        <a:srgbClr val="505050"/>
      </a:accent3>
      <a:accent4>
        <a:srgbClr val="D2D2D2"/>
      </a:accent4>
      <a:accent5>
        <a:srgbClr val="FFB900"/>
      </a:accent5>
      <a:accent6>
        <a:srgbClr val="FF8C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xmlns="" name="Microsoft_Ignite_2016_16x9_Template" id="{08B3FEDF-27CE-477E-A1F2-9805036CC047}" vid="{CD0BEC05-913A-4A4A-B174-12DECD18D25B}"/>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395</TotalTime>
  <Words>3939</Words>
  <Application>Microsoft Office PowerPoint</Application>
  <PresentationFormat>Custom</PresentationFormat>
  <Paragraphs>396</Paragraphs>
  <Slides>27</Slides>
  <Notes>27</Notes>
  <HiddenSlides>1</HiddenSlides>
  <MMClips>0</MMClips>
  <ScaleCrop>false</ScaleCrop>
  <HeadingPairs>
    <vt:vector size="4" baseType="variant">
      <vt:variant>
        <vt:lpstr>Theme</vt:lpstr>
      </vt:variant>
      <vt:variant>
        <vt:i4>6</vt:i4>
      </vt:variant>
      <vt:variant>
        <vt:lpstr>Slide Titles</vt:lpstr>
      </vt:variant>
      <vt:variant>
        <vt:i4>27</vt:i4>
      </vt:variant>
    </vt:vector>
  </HeadingPairs>
  <TitlesOfParts>
    <vt:vector size="33" baseType="lpstr">
      <vt:lpstr>2_5-50002_Ignite_Breakout_Template</vt:lpstr>
      <vt:lpstr>1_Office Theme</vt:lpstr>
      <vt:lpstr>7_5-50002_Ignite_Breakout_Template</vt:lpstr>
      <vt:lpstr>Office Marketing Summit Template 2016</vt:lpstr>
      <vt:lpstr>5-50109_Microsoft_Dark_Template</vt:lpstr>
      <vt:lpstr>3_5-50002_Ignite_Breakout_Template</vt:lpstr>
      <vt:lpstr>New features in Office 365</vt:lpstr>
      <vt:lpstr>Microsoft Mission</vt:lpstr>
      <vt:lpstr>Empowering People</vt:lpstr>
      <vt:lpstr>Accessibility Built In to Boost Productivity For All </vt:lpstr>
      <vt:lpstr>Consume Content Independently</vt:lpstr>
      <vt:lpstr>Learning Tools Availability</vt:lpstr>
      <vt:lpstr>Learning and consumption tools in Office 365</vt:lpstr>
      <vt:lpstr>Create Confidently</vt:lpstr>
      <vt:lpstr>Collaborate Inclusively </vt:lpstr>
      <vt:lpstr>Creating a more productive, inclusive &amp; compliant workplace with Office 365 accessibility</vt:lpstr>
      <vt:lpstr>Office 365 enables productive workplaces</vt:lpstr>
      <vt:lpstr>Office 365 enables inclusive workplaces</vt:lpstr>
      <vt:lpstr>Office 365 enables compliant workplaces</vt:lpstr>
      <vt:lpstr>For creating accessible content - released</vt:lpstr>
      <vt:lpstr>For creating accessible content - planned</vt:lpstr>
      <vt:lpstr>For people with learning impairments (dyslexia, dysgraphia) - released</vt:lpstr>
      <vt:lpstr>For people with learning impairments (dyslexia, dysgraphia) - planned</vt:lpstr>
      <vt:lpstr>For people with visual impairments - shipped</vt:lpstr>
      <vt:lpstr>For people with visual impairments - planned</vt:lpstr>
      <vt:lpstr>For people with mobility impairments – released</vt:lpstr>
      <vt:lpstr>For people with mobility impairments - planned</vt:lpstr>
      <vt:lpstr>For people with hearing impairments - released</vt:lpstr>
      <vt:lpstr>For people with hearing impairments - planned</vt:lpstr>
      <vt:lpstr>Questions or feedback?</vt:lpstr>
      <vt:lpstr>THANK YOU!!!!!</vt:lpstr>
      <vt:lpstr>Contact info</vt:lpstr>
      <vt:lpstr>Links to bookmark and share</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New features in Office 365</dc:title>
  <dc:creator>Anita Mortaloni</dc:creator>
  <cp:lastModifiedBy>Jeyapriya Suruliyandi</cp:lastModifiedBy>
  <cp:revision>8</cp:revision>
  <dcterms:created xsi:type="dcterms:W3CDTF">2017-12-04T01:42:44Z</dcterms:created>
  <dcterms:modified xsi:type="dcterms:W3CDTF">2017-12-10T15:26:45Z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anitase@microsoft.com</vt:lpwstr>
  </property>
  <property fmtid="{D5CDD505-2E9C-101B-9397-08002B2CF9AE}" pid="5" name="MSIP_Label_f42aa342-8706-4288-bd11-ebb85995028c_SetDate">
    <vt:lpwstr>2017-12-04T01:42:54.6111882Z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